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70" r:id="rId1"/>
    <p:sldMasterId id="2147484087" r:id="rId2"/>
  </p:sldMasterIdLst>
  <p:notesMasterIdLst>
    <p:notesMasterId r:id="rId47"/>
  </p:notesMasterIdLst>
  <p:sldIdLst>
    <p:sldId id="439" r:id="rId3"/>
    <p:sldId id="337" r:id="rId4"/>
    <p:sldId id="433" r:id="rId5"/>
    <p:sldId id="478" r:id="rId6"/>
    <p:sldId id="451" r:id="rId7"/>
    <p:sldId id="488" r:id="rId8"/>
    <p:sldId id="444" r:id="rId9"/>
    <p:sldId id="438" r:id="rId10"/>
    <p:sldId id="445" r:id="rId11"/>
    <p:sldId id="446" r:id="rId12"/>
    <p:sldId id="483" r:id="rId13"/>
    <p:sldId id="500" r:id="rId14"/>
    <p:sldId id="499" r:id="rId15"/>
    <p:sldId id="497" r:id="rId16"/>
    <p:sldId id="495" r:id="rId17"/>
    <p:sldId id="496" r:id="rId18"/>
    <p:sldId id="498" r:id="rId19"/>
    <p:sldId id="411" r:id="rId20"/>
    <p:sldId id="450" r:id="rId21"/>
    <p:sldId id="342" r:id="rId22"/>
    <p:sldId id="493" r:id="rId23"/>
    <p:sldId id="492" r:id="rId24"/>
    <p:sldId id="486" r:id="rId25"/>
    <p:sldId id="476" r:id="rId26"/>
    <p:sldId id="487" r:id="rId27"/>
    <p:sldId id="339" r:id="rId28"/>
    <p:sldId id="437" r:id="rId29"/>
    <p:sldId id="441" r:id="rId30"/>
    <p:sldId id="435" r:id="rId31"/>
    <p:sldId id="436" r:id="rId32"/>
    <p:sldId id="430" r:id="rId33"/>
    <p:sldId id="442" r:id="rId34"/>
    <p:sldId id="443" r:id="rId35"/>
    <p:sldId id="485" r:id="rId36"/>
    <p:sldId id="338" r:id="rId37"/>
    <p:sldId id="408" r:id="rId38"/>
    <p:sldId id="489" r:id="rId39"/>
    <p:sldId id="490" r:id="rId40"/>
    <p:sldId id="484" r:id="rId41"/>
    <p:sldId id="494" r:id="rId42"/>
    <p:sldId id="257" r:id="rId43"/>
    <p:sldId id="477" r:id="rId44"/>
    <p:sldId id="434" r:id="rId45"/>
    <p:sldId id="501" r:id="rId46"/>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nda Lee" initials="M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3" autoAdjust="0"/>
    <p:restoredTop sz="86380" autoAdjust="0"/>
  </p:normalViewPr>
  <p:slideViewPr>
    <p:cSldViewPr>
      <p:cViewPr varScale="1">
        <p:scale>
          <a:sx n="99" d="100"/>
          <a:sy n="99" d="100"/>
        </p:scale>
        <p:origin x="154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BF3145C-B706-4BB2-9789-C4B47275DCCA}"/>
              </a:ext>
            </a:extLst>
          </p:cNvPr>
          <p:cNvSpPr>
            <a:spLocks noGrp="1" noChangeArrowheads="1"/>
          </p:cNvSpPr>
          <p:nvPr>
            <p:ph type="hdr" sz="quarter"/>
          </p:nvPr>
        </p:nvSpPr>
        <p:spPr bwMode="auto">
          <a:xfrm>
            <a:off x="0" y="0"/>
            <a:ext cx="3013075" cy="461963"/>
          </a:xfrm>
          <a:prstGeom prst="rect">
            <a:avLst/>
          </a:prstGeom>
          <a:noFill/>
          <a:ln w="9525">
            <a:noFill/>
            <a:miter lim="800000"/>
            <a:headEnd/>
            <a:tailEnd/>
          </a:ln>
          <a:effectLst/>
        </p:spPr>
        <p:txBody>
          <a:bodyPr vert="horz" wrap="square" lIns="92487" tIns="46244" rIns="92487" bIns="46244" numCol="1" anchor="t" anchorCtr="0" compatLnSpc="1">
            <a:prstTxWarp prst="textNoShape">
              <a:avLst/>
            </a:prstTxWarp>
          </a:bodyPr>
          <a:lstStyle>
            <a:lvl1pPr eaLnBrk="1" hangingPunct="1">
              <a:defRPr sz="1200">
                <a:latin typeface="Times New Roman" charset="0"/>
                <a:cs typeface="Arial" charset="0"/>
              </a:defRPr>
            </a:lvl1pPr>
          </a:lstStyle>
          <a:p>
            <a:pPr>
              <a:defRPr/>
            </a:pPr>
            <a:endParaRPr lang="en-US"/>
          </a:p>
        </p:txBody>
      </p:sp>
      <p:sp>
        <p:nvSpPr>
          <p:cNvPr id="3075" name="Rectangle 3">
            <a:extLst>
              <a:ext uri="{FF2B5EF4-FFF2-40B4-BE49-F238E27FC236}">
                <a16:creationId xmlns:a16="http://schemas.microsoft.com/office/drawing/2014/main" id="{E7881145-4336-48A8-BBBC-F7E751FCE216}"/>
              </a:ext>
            </a:extLst>
          </p:cNvPr>
          <p:cNvSpPr>
            <a:spLocks noGrp="1" noChangeArrowheads="1"/>
          </p:cNvSpPr>
          <p:nvPr>
            <p:ph type="dt" idx="1"/>
          </p:nvPr>
        </p:nvSpPr>
        <p:spPr bwMode="auto">
          <a:xfrm>
            <a:off x="3937000" y="0"/>
            <a:ext cx="3013075" cy="461963"/>
          </a:xfrm>
          <a:prstGeom prst="rect">
            <a:avLst/>
          </a:prstGeom>
          <a:noFill/>
          <a:ln w="9525">
            <a:noFill/>
            <a:miter lim="800000"/>
            <a:headEnd/>
            <a:tailEnd/>
          </a:ln>
          <a:effectLst/>
        </p:spPr>
        <p:txBody>
          <a:bodyPr vert="horz" wrap="square" lIns="92487" tIns="46244" rIns="92487" bIns="46244" numCol="1" anchor="t" anchorCtr="0" compatLnSpc="1">
            <a:prstTxWarp prst="textNoShape">
              <a:avLst/>
            </a:prstTxWarp>
          </a:bodyPr>
          <a:lstStyle>
            <a:lvl1pPr algn="r" eaLnBrk="1" hangingPunct="1">
              <a:defRPr sz="1200">
                <a:latin typeface="Times New Roman" charset="0"/>
                <a:cs typeface="Arial" charset="0"/>
              </a:defRPr>
            </a:lvl1pPr>
          </a:lstStyle>
          <a:p>
            <a:pPr>
              <a:defRPr/>
            </a:pPr>
            <a:endParaRPr lang="en-US"/>
          </a:p>
        </p:txBody>
      </p:sp>
      <p:sp>
        <p:nvSpPr>
          <p:cNvPr id="3076" name="Rectangle 4">
            <a:extLst>
              <a:ext uri="{FF2B5EF4-FFF2-40B4-BE49-F238E27FC236}">
                <a16:creationId xmlns:a16="http://schemas.microsoft.com/office/drawing/2014/main" id="{DFA1B7D3-F48E-482F-9857-93EA2109E43C}"/>
              </a:ext>
            </a:extLst>
          </p:cNvPr>
          <p:cNvSpPr>
            <a:spLocks noGrp="1" noRot="1" noChangeAspect="1" noChangeArrowheads="1" noTextEdit="1"/>
          </p:cNvSpPr>
          <p:nvPr>
            <p:ph type="sldImg" idx="2"/>
          </p:nvPr>
        </p:nvSpPr>
        <p:spPr bwMode="auto">
          <a:xfrm>
            <a:off x="1166813" y="692150"/>
            <a:ext cx="4616450"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507A7CA4-82E6-43AF-BF17-BC80A7502939}"/>
              </a:ext>
            </a:extLst>
          </p:cNvPr>
          <p:cNvSpPr>
            <a:spLocks noGrp="1" noChangeArrowheads="1"/>
          </p:cNvSpPr>
          <p:nvPr>
            <p:ph type="body" sz="quarter" idx="3"/>
          </p:nvPr>
        </p:nvSpPr>
        <p:spPr bwMode="auto">
          <a:xfrm>
            <a:off x="927100" y="4387850"/>
            <a:ext cx="5095875" cy="4156075"/>
          </a:xfrm>
          <a:prstGeom prst="rect">
            <a:avLst/>
          </a:prstGeom>
          <a:noFill/>
          <a:ln w="9525">
            <a:noFill/>
            <a:miter lim="800000"/>
            <a:headEnd/>
            <a:tailEnd/>
          </a:ln>
          <a:effectLst/>
        </p:spPr>
        <p:txBody>
          <a:bodyPr vert="horz" wrap="square" lIns="92487" tIns="46244" rIns="92487" bIns="4624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0D6B8BEE-98CD-47A3-B1EE-463BC5E260CA}"/>
              </a:ext>
            </a:extLst>
          </p:cNvPr>
          <p:cNvSpPr>
            <a:spLocks noGrp="1" noChangeArrowheads="1"/>
          </p:cNvSpPr>
          <p:nvPr>
            <p:ph type="ftr" sz="quarter" idx="4"/>
          </p:nvPr>
        </p:nvSpPr>
        <p:spPr bwMode="auto">
          <a:xfrm>
            <a:off x="0" y="8774113"/>
            <a:ext cx="3013075" cy="461962"/>
          </a:xfrm>
          <a:prstGeom prst="rect">
            <a:avLst/>
          </a:prstGeom>
          <a:noFill/>
          <a:ln w="9525">
            <a:noFill/>
            <a:miter lim="800000"/>
            <a:headEnd/>
            <a:tailEnd/>
          </a:ln>
          <a:effectLst/>
        </p:spPr>
        <p:txBody>
          <a:bodyPr vert="horz" wrap="square" lIns="92487" tIns="46244" rIns="92487" bIns="46244" numCol="1" anchor="b" anchorCtr="0" compatLnSpc="1">
            <a:prstTxWarp prst="textNoShape">
              <a:avLst/>
            </a:prstTxWarp>
          </a:bodyPr>
          <a:lstStyle>
            <a:lvl1pPr eaLnBrk="1" hangingPunct="1">
              <a:defRPr sz="1200">
                <a:latin typeface="Times New Roman" charset="0"/>
                <a:cs typeface="Arial" charset="0"/>
              </a:defRPr>
            </a:lvl1pPr>
          </a:lstStyle>
          <a:p>
            <a:pPr>
              <a:defRPr/>
            </a:pPr>
            <a:endParaRPr lang="en-US"/>
          </a:p>
        </p:txBody>
      </p:sp>
      <p:sp>
        <p:nvSpPr>
          <p:cNvPr id="3079" name="Rectangle 7">
            <a:extLst>
              <a:ext uri="{FF2B5EF4-FFF2-40B4-BE49-F238E27FC236}">
                <a16:creationId xmlns:a16="http://schemas.microsoft.com/office/drawing/2014/main" id="{973E7309-4DB5-46FA-9029-8A68AC577334}"/>
              </a:ext>
            </a:extLst>
          </p:cNvPr>
          <p:cNvSpPr>
            <a:spLocks noGrp="1" noChangeArrowheads="1"/>
          </p:cNvSpPr>
          <p:nvPr>
            <p:ph type="sldNum" sz="quarter" idx="5"/>
          </p:nvPr>
        </p:nvSpPr>
        <p:spPr bwMode="auto">
          <a:xfrm>
            <a:off x="3937000" y="8774113"/>
            <a:ext cx="3013075" cy="461962"/>
          </a:xfrm>
          <a:prstGeom prst="rect">
            <a:avLst/>
          </a:prstGeom>
          <a:noFill/>
          <a:ln w="9525">
            <a:noFill/>
            <a:miter lim="800000"/>
            <a:headEnd/>
            <a:tailEnd/>
          </a:ln>
          <a:effectLst/>
        </p:spPr>
        <p:txBody>
          <a:bodyPr vert="horz" wrap="square" lIns="92487" tIns="46244" rIns="92487" bIns="46244" numCol="1" anchor="b" anchorCtr="0" compatLnSpc="1">
            <a:prstTxWarp prst="textNoShape">
              <a:avLst/>
            </a:prstTxWarp>
          </a:bodyPr>
          <a:lstStyle>
            <a:lvl1pPr algn="r" eaLnBrk="1" hangingPunct="1">
              <a:defRPr sz="1200">
                <a:latin typeface="Times New Roman" panose="02020603050405020304" pitchFamily="18" charset="0"/>
              </a:defRPr>
            </a:lvl1pPr>
          </a:lstStyle>
          <a:p>
            <a:fld id="{ED0350E0-DE84-49FB-A0C6-EE464E1642D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F3DFEB8C-A607-4558-A818-132A701F32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9300" indent="-287338">
              <a:spcBef>
                <a:spcPct val="30000"/>
              </a:spcBef>
              <a:defRPr sz="1200">
                <a:solidFill>
                  <a:schemeClr val="tx1"/>
                </a:solidFill>
                <a:latin typeface="Times New Roman" panose="02020603050405020304" pitchFamily="18" charset="0"/>
              </a:defRPr>
            </a:lvl2pPr>
            <a:lvl3pPr marL="1154113" indent="-228600">
              <a:spcBef>
                <a:spcPct val="30000"/>
              </a:spcBef>
              <a:defRPr sz="1200">
                <a:solidFill>
                  <a:schemeClr val="tx1"/>
                </a:solidFill>
                <a:latin typeface="Times New Roman" panose="02020603050405020304" pitchFamily="18" charset="0"/>
              </a:defRPr>
            </a:lvl3pPr>
            <a:lvl4pPr marL="1617663" indent="-228600">
              <a:spcBef>
                <a:spcPct val="30000"/>
              </a:spcBef>
              <a:defRPr sz="1200">
                <a:solidFill>
                  <a:schemeClr val="tx1"/>
                </a:solidFill>
                <a:latin typeface="Times New Roman" panose="02020603050405020304" pitchFamily="18" charset="0"/>
              </a:defRPr>
            </a:lvl4pPr>
            <a:lvl5pPr marL="2079625" indent="-228600">
              <a:spcBef>
                <a:spcPct val="30000"/>
              </a:spcBef>
              <a:defRPr sz="1200">
                <a:solidFill>
                  <a:schemeClr val="tx1"/>
                </a:solidFill>
                <a:latin typeface="Times New Roman" panose="02020603050405020304" pitchFamily="18" charset="0"/>
              </a:defRPr>
            </a:lvl5pPr>
            <a:lvl6pPr marL="2536825"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94025"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51225" indent="-228600" eaLnBrk="0" fontAlgn="base" hangingPunct="0">
              <a:spcBef>
                <a:spcPct val="30000"/>
              </a:spcBef>
              <a:spcAft>
                <a:spcPct val="0"/>
              </a:spcAft>
              <a:defRPr sz="1200">
                <a:solidFill>
                  <a:schemeClr val="tx1"/>
                </a:solidFill>
                <a:latin typeface="Times New Roman" panose="02020603050405020304" pitchFamily="18" charset="0"/>
              </a:defRPr>
            </a:lvl8pPr>
            <a:lvl9pPr marL="3908425"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068B01-AE8A-4D8F-9EA4-9E3B59DD74DD}" type="slidenum">
              <a:rPr lang="en-US" altLang="en-US"/>
              <a:pPr>
                <a:spcBef>
                  <a:spcPct val="0"/>
                </a:spcBef>
              </a:pPr>
              <a:t>2</a:t>
            </a:fld>
            <a:endParaRPr lang="en-US" altLang="en-US"/>
          </a:p>
        </p:txBody>
      </p:sp>
      <p:sp>
        <p:nvSpPr>
          <p:cNvPr id="6147" name="Rectangle 2">
            <a:extLst>
              <a:ext uri="{FF2B5EF4-FFF2-40B4-BE49-F238E27FC236}">
                <a16:creationId xmlns:a16="http://schemas.microsoft.com/office/drawing/2014/main" id="{2FAD6F66-2A09-4CA5-B40C-028E69485E1C}"/>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BE967657-A0F6-444E-8BE6-3E68068D70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E0EE0694-BD21-4DFB-96DF-38ECD960E5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36600" indent="-282575">
              <a:spcBef>
                <a:spcPct val="30000"/>
              </a:spcBef>
              <a:defRPr sz="1200">
                <a:solidFill>
                  <a:schemeClr val="tx1"/>
                </a:solidFill>
                <a:latin typeface="Times New Roman" panose="02020603050405020304" pitchFamily="18" charset="0"/>
              </a:defRPr>
            </a:lvl2pPr>
            <a:lvl3pPr marL="1133475" indent="-225425">
              <a:spcBef>
                <a:spcPct val="30000"/>
              </a:spcBef>
              <a:defRPr sz="1200">
                <a:solidFill>
                  <a:schemeClr val="tx1"/>
                </a:solidFill>
                <a:latin typeface="Times New Roman" panose="02020603050405020304" pitchFamily="18" charset="0"/>
              </a:defRPr>
            </a:lvl3pPr>
            <a:lvl4pPr marL="1587500" indent="-225425">
              <a:spcBef>
                <a:spcPct val="30000"/>
              </a:spcBef>
              <a:defRPr sz="1200">
                <a:solidFill>
                  <a:schemeClr val="tx1"/>
                </a:solidFill>
                <a:latin typeface="Times New Roman" panose="02020603050405020304" pitchFamily="18" charset="0"/>
              </a:defRPr>
            </a:lvl4pPr>
            <a:lvl5pPr marL="2041525" indent="-225425">
              <a:spcBef>
                <a:spcPct val="30000"/>
              </a:spcBef>
              <a:defRPr sz="1200">
                <a:solidFill>
                  <a:schemeClr val="tx1"/>
                </a:solidFill>
                <a:latin typeface="Times New Roman" panose="02020603050405020304" pitchFamily="18" charset="0"/>
              </a:defRPr>
            </a:lvl5pPr>
            <a:lvl6pPr marL="2498725" indent="-225425" eaLnBrk="0" fontAlgn="base" hangingPunct="0">
              <a:spcBef>
                <a:spcPct val="30000"/>
              </a:spcBef>
              <a:spcAft>
                <a:spcPct val="0"/>
              </a:spcAft>
              <a:defRPr sz="1200">
                <a:solidFill>
                  <a:schemeClr val="tx1"/>
                </a:solidFill>
                <a:latin typeface="Times New Roman" panose="02020603050405020304" pitchFamily="18" charset="0"/>
              </a:defRPr>
            </a:lvl6pPr>
            <a:lvl7pPr marL="2955925" indent="-225425" eaLnBrk="0" fontAlgn="base" hangingPunct="0">
              <a:spcBef>
                <a:spcPct val="30000"/>
              </a:spcBef>
              <a:spcAft>
                <a:spcPct val="0"/>
              </a:spcAft>
              <a:defRPr sz="1200">
                <a:solidFill>
                  <a:schemeClr val="tx1"/>
                </a:solidFill>
                <a:latin typeface="Times New Roman" panose="02020603050405020304" pitchFamily="18" charset="0"/>
              </a:defRPr>
            </a:lvl7pPr>
            <a:lvl8pPr marL="3413125" indent="-225425" eaLnBrk="0" fontAlgn="base" hangingPunct="0">
              <a:spcBef>
                <a:spcPct val="30000"/>
              </a:spcBef>
              <a:spcAft>
                <a:spcPct val="0"/>
              </a:spcAft>
              <a:defRPr sz="1200">
                <a:solidFill>
                  <a:schemeClr val="tx1"/>
                </a:solidFill>
                <a:latin typeface="Times New Roman" panose="02020603050405020304" pitchFamily="18" charset="0"/>
              </a:defRPr>
            </a:lvl8pPr>
            <a:lvl9pPr marL="3870325" indent="-2254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A008890-26C5-427D-BA2E-1FC3F0EEFAF0}" type="slidenum">
              <a:rPr lang="en-US" altLang="en-US"/>
              <a:pPr>
                <a:spcBef>
                  <a:spcPct val="0"/>
                </a:spcBef>
              </a:pPr>
              <a:t>11</a:t>
            </a:fld>
            <a:endParaRPr lang="en-US" altLang="en-US"/>
          </a:p>
        </p:txBody>
      </p:sp>
      <p:sp>
        <p:nvSpPr>
          <p:cNvPr id="16387" name="Rectangle 2">
            <a:extLst>
              <a:ext uri="{FF2B5EF4-FFF2-40B4-BE49-F238E27FC236}">
                <a16:creationId xmlns:a16="http://schemas.microsoft.com/office/drawing/2014/main" id="{3CE064DD-1470-474E-9F7E-CC0F90170AC2}"/>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409954CA-0ACC-49F4-8DCB-72825290C4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F7E05003-4029-43FB-A6D1-53923ED29B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9300" indent="-287338">
              <a:spcBef>
                <a:spcPct val="30000"/>
              </a:spcBef>
              <a:defRPr sz="1200">
                <a:solidFill>
                  <a:schemeClr val="tx1"/>
                </a:solidFill>
                <a:latin typeface="Times New Roman" panose="02020603050405020304" pitchFamily="18" charset="0"/>
              </a:defRPr>
            </a:lvl2pPr>
            <a:lvl3pPr marL="1154113" indent="-228600">
              <a:spcBef>
                <a:spcPct val="30000"/>
              </a:spcBef>
              <a:defRPr sz="1200">
                <a:solidFill>
                  <a:schemeClr val="tx1"/>
                </a:solidFill>
                <a:latin typeface="Times New Roman" panose="02020603050405020304" pitchFamily="18" charset="0"/>
              </a:defRPr>
            </a:lvl3pPr>
            <a:lvl4pPr marL="1617663" indent="-228600">
              <a:spcBef>
                <a:spcPct val="30000"/>
              </a:spcBef>
              <a:defRPr sz="1200">
                <a:solidFill>
                  <a:schemeClr val="tx1"/>
                </a:solidFill>
                <a:latin typeface="Times New Roman" panose="02020603050405020304" pitchFamily="18" charset="0"/>
              </a:defRPr>
            </a:lvl4pPr>
            <a:lvl5pPr marL="2079625" indent="-228600">
              <a:spcBef>
                <a:spcPct val="30000"/>
              </a:spcBef>
              <a:defRPr sz="1200">
                <a:solidFill>
                  <a:schemeClr val="tx1"/>
                </a:solidFill>
                <a:latin typeface="Times New Roman" panose="02020603050405020304" pitchFamily="18" charset="0"/>
              </a:defRPr>
            </a:lvl5pPr>
            <a:lvl6pPr marL="2536825"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94025"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51225" indent="-228600" eaLnBrk="0" fontAlgn="base" hangingPunct="0">
              <a:spcBef>
                <a:spcPct val="30000"/>
              </a:spcBef>
              <a:spcAft>
                <a:spcPct val="0"/>
              </a:spcAft>
              <a:defRPr sz="1200">
                <a:solidFill>
                  <a:schemeClr val="tx1"/>
                </a:solidFill>
                <a:latin typeface="Times New Roman" panose="02020603050405020304" pitchFamily="18" charset="0"/>
              </a:defRPr>
            </a:lvl8pPr>
            <a:lvl9pPr marL="3908425"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F73500C-BD1D-4C23-9661-CB7080AA4640}" type="slidenum">
              <a:rPr lang="en-US" altLang="en-US"/>
              <a:pPr>
                <a:spcBef>
                  <a:spcPct val="0"/>
                </a:spcBef>
              </a:pPr>
              <a:t>18</a:t>
            </a:fld>
            <a:endParaRPr lang="en-US" altLang="en-US"/>
          </a:p>
        </p:txBody>
      </p:sp>
      <p:sp>
        <p:nvSpPr>
          <p:cNvPr id="24579" name="Rectangle 2">
            <a:extLst>
              <a:ext uri="{FF2B5EF4-FFF2-40B4-BE49-F238E27FC236}">
                <a16:creationId xmlns:a16="http://schemas.microsoft.com/office/drawing/2014/main" id="{5B878DFD-4F09-4F4A-88EC-BC4B87CE60A3}"/>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7CE967CF-5B84-419D-88BB-12AC13DD79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CF0B4876-C103-4B26-A8CE-14296F0585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9300" indent="-287338">
              <a:spcBef>
                <a:spcPct val="30000"/>
              </a:spcBef>
              <a:defRPr sz="1200">
                <a:solidFill>
                  <a:schemeClr val="tx1"/>
                </a:solidFill>
                <a:latin typeface="Times New Roman" panose="02020603050405020304" pitchFamily="18" charset="0"/>
              </a:defRPr>
            </a:lvl2pPr>
            <a:lvl3pPr marL="1154113" indent="-228600">
              <a:spcBef>
                <a:spcPct val="30000"/>
              </a:spcBef>
              <a:defRPr sz="1200">
                <a:solidFill>
                  <a:schemeClr val="tx1"/>
                </a:solidFill>
                <a:latin typeface="Times New Roman" panose="02020603050405020304" pitchFamily="18" charset="0"/>
              </a:defRPr>
            </a:lvl3pPr>
            <a:lvl4pPr marL="1617663" indent="-228600">
              <a:spcBef>
                <a:spcPct val="30000"/>
              </a:spcBef>
              <a:defRPr sz="1200">
                <a:solidFill>
                  <a:schemeClr val="tx1"/>
                </a:solidFill>
                <a:latin typeface="Times New Roman" panose="02020603050405020304" pitchFamily="18" charset="0"/>
              </a:defRPr>
            </a:lvl4pPr>
            <a:lvl5pPr marL="2079625" indent="-228600">
              <a:spcBef>
                <a:spcPct val="30000"/>
              </a:spcBef>
              <a:defRPr sz="1200">
                <a:solidFill>
                  <a:schemeClr val="tx1"/>
                </a:solidFill>
                <a:latin typeface="Times New Roman" panose="02020603050405020304" pitchFamily="18" charset="0"/>
              </a:defRPr>
            </a:lvl5pPr>
            <a:lvl6pPr marL="2536825"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94025"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51225" indent="-228600" eaLnBrk="0" fontAlgn="base" hangingPunct="0">
              <a:spcBef>
                <a:spcPct val="30000"/>
              </a:spcBef>
              <a:spcAft>
                <a:spcPct val="0"/>
              </a:spcAft>
              <a:defRPr sz="1200">
                <a:solidFill>
                  <a:schemeClr val="tx1"/>
                </a:solidFill>
                <a:latin typeface="Times New Roman" panose="02020603050405020304" pitchFamily="18" charset="0"/>
              </a:defRPr>
            </a:lvl8pPr>
            <a:lvl9pPr marL="3908425"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C51D4B0-A033-4BBD-9D4D-1DCE055CE265}" type="slidenum">
              <a:rPr lang="en-US" altLang="en-US"/>
              <a:pPr>
                <a:spcBef>
                  <a:spcPct val="0"/>
                </a:spcBef>
              </a:pPr>
              <a:t>24</a:t>
            </a:fld>
            <a:endParaRPr lang="en-US" altLang="en-US"/>
          </a:p>
        </p:txBody>
      </p:sp>
      <p:sp>
        <p:nvSpPr>
          <p:cNvPr id="31747" name="Rectangle 2">
            <a:extLst>
              <a:ext uri="{FF2B5EF4-FFF2-40B4-BE49-F238E27FC236}">
                <a16:creationId xmlns:a16="http://schemas.microsoft.com/office/drawing/2014/main" id="{E3A67743-7ED2-4A39-93AE-AC21CAD9FC68}"/>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C7D60725-551E-4137-809C-E335753FF3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8AA18FC3-CC13-4436-9CE1-D91F8133FC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9300" indent="-287338">
              <a:spcBef>
                <a:spcPct val="30000"/>
              </a:spcBef>
              <a:defRPr sz="1200">
                <a:solidFill>
                  <a:schemeClr val="tx1"/>
                </a:solidFill>
                <a:latin typeface="Times New Roman" panose="02020603050405020304" pitchFamily="18" charset="0"/>
              </a:defRPr>
            </a:lvl2pPr>
            <a:lvl3pPr marL="1154113" indent="-228600">
              <a:spcBef>
                <a:spcPct val="30000"/>
              </a:spcBef>
              <a:defRPr sz="1200">
                <a:solidFill>
                  <a:schemeClr val="tx1"/>
                </a:solidFill>
                <a:latin typeface="Times New Roman" panose="02020603050405020304" pitchFamily="18" charset="0"/>
              </a:defRPr>
            </a:lvl3pPr>
            <a:lvl4pPr marL="1617663" indent="-228600">
              <a:spcBef>
                <a:spcPct val="30000"/>
              </a:spcBef>
              <a:defRPr sz="1200">
                <a:solidFill>
                  <a:schemeClr val="tx1"/>
                </a:solidFill>
                <a:latin typeface="Times New Roman" panose="02020603050405020304" pitchFamily="18" charset="0"/>
              </a:defRPr>
            </a:lvl4pPr>
            <a:lvl5pPr marL="2079625" indent="-228600">
              <a:spcBef>
                <a:spcPct val="30000"/>
              </a:spcBef>
              <a:defRPr sz="1200">
                <a:solidFill>
                  <a:schemeClr val="tx1"/>
                </a:solidFill>
                <a:latin typeface="Times New Roman" panose="02020603050405020304" pitchFamily="18" charset="0"/>
              </a:defRPr>
            </a:lvl5pPr>
            <a:lvl6pPr marL="2536825"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94025"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51225" indent="-228600" eaLnBrk="0" fontAlgn="base" hangingPunct="0">
              <a:spcBef>
                <a:spcPct val="30000"/>
              </a:spcBef>
              <a:spcAft>
                <a:spcPct val="0"/>
              </a:spcAft>
              <a:defRPr sz="1200">
                <a:solidFill>
                  <a:schemeClr val="tx1"/>
                </a:solidFill>
                <a:latin typeface="Times New Roman" panose="02020603050405020304" pitchFamily="18" charset="0"/>
              </a:defRPr>
            </a:lvl8pPr>
            <a:lvl9pPr marL="3908425"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141A766-00C3-4B23-BC6B-26EEF99AD9EE}" type="slidenum">
              <a:rPr lang="en-US" altLang="en-US"/>
              <a:pPr>
                <a:spcBef>
                  <a:spcPct val="0"/>
                </a:spcBef>
              </a:pPr>
              <a:t>26</a:t>
            </a:fld>
            <a:endParaRPr lang="en-US" altLang="en-US"/>
          </a:p>
        </p:txBody>
      </p:sp>
      <p:sp>
        <p:nvSpPr>
          <p:cNvPr id="34819" name="Rectangle 2">
            <a:extLst>
              <a:ext uri="{FF2B5EF4-FFF2-40B4-BE49-F238E27FC236}">
                <a16:creationId xmlns:a16="http://schemas.microsoft.com/office/drawing/2014/main" id="{FE11F866-A8BE-485A-A2CE-5B13D81A4345}"/>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E4DA35C6-900A-4943-9D6E-214A9064E0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C8752F14-4567-4A47-AC5E-DD8CE620EB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9300" indent="-287338">
              <a:spcBef>
                <a:spcPct val="30000"/>
              </a:spcBef>
              <a:defRPr sz="1200">
                <a:solidFill>
                  <a:schemeClr val="tx1"/>
                </a:solidFill>
                <a:latin typeface="Times New Roman" panose="02020603050405020304" pitchFamily="18" charset="0"/>
              </a:defRPr>
            </a:lvl2pPr>
            <a:lvl3pPr marL="1154113" indent="-228600">
              <a:spcBef>
                <a:spcPct val="30000"/>
              </a:spcBef>
              <a:defRPr sz="1200">
                <a:solidFill>
                  <a:schemeClr val="tx1"/>
                </a:solidFill>
                <a:latin typeface="Times New Roman" panose="02020603050405020304" pitchFamily="18" charset="0"/>
              </a:defRPr>
            </a:lvl3pPr>
            <a:lvl4pPr marL="1617663" indent="-228600">
              <a:spcBef>
                <a:spcPct val="30000"/>
              </a:spcBef>
              <a:defRPr sz="1200">
                <a:solidFill>
                  <a:schemeClr val="tx1"/>
                </a:solidFill>
                <a:latin typeface="Times New Roman" panose="02020603050405020304" pitchFamily="18" charset="0"/>
              </a:defRPr>
            </a:lvl4pPr>
            <a:lvl5pPr marL="2079625" indent="-228600">
              <a:spcBef>
                <a:spcPct val="30000"/>
              </a:spcBef>
              <a:defRPr sz="1200">
                <a:solidFill>
                  <a:schemeClr val="tx1"/>
                </a:solidFill>
                <a:latin typeface="Times New Roman" panose="02020603050405020304" pitchFamily="18" charset="0"/>
              </a:defRPr>
            </a:lvl5pPr>
            <a:lvl6pPr marL="2536825"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94025"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51225" indent="-228600" eaLnBrk="0" fontAlgn="base" hangingPunct="0">
              <a:spcBef>
                <a:spcPct val="30000"/>
              </a:spcBef>
              <a:spcAft>
                <a:spcPct val="0"/>
              </a:spcAft>
              <a:defRPr sz="1200">
                <a:solidFill>
                  <a:schemeClr val="tx1"/>
                </a:solidFill>
                <a:latin typeface="Times New Roman" panose="02020603050405020304" pitchFamily="18" charset="0"/>
              </a:defRPr>
            </a:lvl8pPr>
            <a:lvl9pPr marL="3908425"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5EA3A29-5DCD-408F-AEE3-28AB61DC181F}" type="slidenum">
              <a:rPr lang="en-US" altLang="en-US"/>
              <a:pPr>
                <a:spcBef>
                  <a:spcPct val="0"/>
                </a:spcBef>
              </a:pPr>
              <a:t>35</a:t>
            </a:fld>
            <a:endParaRPr lang="en-US" altLang="en-US"/>
          </a:p>
        </p:txBody>
      </p:sp>
      <p:sp>
        <p:nvSpPr>
          <p:cNvPr id="45059" name="Rectangle 2">
            <a:extLst>
              <a:ext uri="{FF2B5EF4-FFF2-40B4-BE49-F238E27FC236}">
                <a16:creationId xmlns:a16="http://schemas.microsoft.com/office/drawing/2014/main" id="{1982DD18-1492-4BBE-AC9D-1E2BCADB10A4}"/>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042683CA-9FCA-40F3-B772-976F37C0A2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9991F884-705C-46C5-953D-9E63AEB16B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9300" indent="-287338">
              <a:spcBef>
                <a:spcPct val="30000"/>
              </a:spcBef>
              <a:defRPr sz="1200">
                <a:solidFill>
                  <a:schemeClr val="tx1"/>
                </a:solidFill>
                <a:latin typeface="Times New Roman" panose="02020603050405020304" pitchFamily="18" charset="0"/>
              </a:defRPr>
            </a:lvl2pPr>
            <a:lvl3pPr marL="1154113" indent="-228600">
              <a:spcBef>
                <a:spcPct val="30000"/>
              </a:spcBef>
              <a:defRPr sz="1200">
                <a:solidFill>
                  <a:schemeClr val="tx1"/>
                </a:solidFill>
                <a:latin typeface="Times New Roman" panose="02020603050405020304" pitchFamily="18" charset="0"/>
              </a:defRPr>
            </a:lvl3pPr>
            <a:lvl4pPr marL="1617663" indent="-228600">
              <a:spcBef>
                <a:spcPct val="30000"/>
              </a:spcBef>
              <a:defRPr sz="1200">
                <a:solidFill>
                  <a:schemeClr val="tx1"/>
                </a:solidFill>
                <a:latin typeface="Times New Roman" panose="02020603050405020304" pitchFamily="18" charset="0"/>
              </a:defRPr>
            </a:lvl4pPr>
            <a:lvl5pPr marL="2079625" indent="-228600">
              <a:spcBef>
                <a:spcPct val="30000"/>
              </a:spcBef>
              <a:defRPr sz="1200">
                <a:solidFill>
                  <a:schemeClr val="tx1"/>
                </a:solidFill>
                <a:latin typeface="Times New Roman" panose="02020603050405020304" pitchFamily="18" charset="0"/>
              </a:defRPr>
            </a:lvl5pPr>
            <a:lvl6pPr marL="2536825"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94025"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51225" indent="-228600" eaLnBrk="0" fontAlgn="base" hangingPunct="0">
              <a:spcBef>
                <a:spcPct val="30000"/>
              </a:spcBef>
              <a:spcAft>
                <a:spcPct val="0"/>
              </a:spcAft>
              <a:defRPr sz="1200">
                <a:solidFill>
                  <a:schemeClr val="tx1"/>
                </a:solidFill>
                <a:latin typeface="Times New Roman" panose="02020603050405020304" pitchFamily="18" charset="0"/>
              </a:defRPr>
            </a:lvl8pPr>
            <a:lvl9pPr marL="3908425"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840415-35FA-45BB-877D-0B62300986EA}" type="slidenum">
              <a:rPr lang="en-US" altLang="en-US"/>
              <a:pPr>
                <a:spcBef>
                  <a:spcPct val="0"/>
                </a:spcBef>
              </a:pPr>
              <a:t>36</a:t>
            </a:fld>
            <a:endParaRPr lang="en-US" altLang="en-US"/>
          </a:p>
        </p:txBody>
      </p:sp>
      <p:sp>
        <p:nvSpPr>
          <p:cNvPr id="47107" name="Rectangle 2">
            <a:extLst>
              <a:ext uri="{FF2B5EF4-FFF2-40B4-BE49-F238E27FC236}">
                <a16:creationId xmlns:a16="http://schemas.microsoft.com/office/drawing/2014/main" id="{900F39A8-6E75-4F86-A0F1-2289AC72E2E7}"/>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075931E3-B83C-413B-BAC0-13962E7E04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F4ED6475-FC4A-4DD2-B360-7D76774EBA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9300" indent="-287338">
              <a:spcBef>
                <a:spcPct val="30000"/>
              </a:spcBef>
              <a:defRPr sz="1200">
                <a:solidFill>
                  <a:schemeClr val="tx1"/>
                </a:solidFill>
                <a:latin typeface="Times New Roman" panose="02020603050405020304" pitchFamily="18" charset="0"/>
              </a:defRPr>
            </a:lvl2pPr>
            <a:lvl3pPr marL="1154113" indent="-228600">
              <a:spcBef>
                <a:spcPct val="30000"/>
              </a:spcBef>
              <a:defRPr sz="1200">
                <a:solidFill>
                  <a:schemeClr val="tx1"/>
                </a:solidFill>
                <a:latin typeface="Times New Roman" panose="02020603050405020304" pitchFamily="18" charset="0"/>
              </a:defRPr>
            </a:lvl3pPr>
            <a:lvl4pPr marL="1617663" indent="-228600">
              <a:spcBef>
                <a:spcPct val="30000"/>
              </a:spcBef>
              <a:defRPr sz="1200">
                <a:solidFill>
                  <a:schemeClr val="tx1"/>
                </a:solidFill>
                <a:latin typeface="Times New Roman" panose="02020603050405020304" pitchFamily="18" charset="0"/>
              </a:defRPr>
            </a:lvl4pPr>
            <a:lvl5pPr marL="2079625" indent="-228600">
              <a:spcBef>
                <a:spcPct val="30000"/>
              </a:spcBef>
              <a:defRPr sz="1200">
                <a:solidFill>
                  <a:schemeClr val="tx1"/>
                </a:solidFill>
                <a:latin typeface="Times New Roman" panose="02020603050405020304" pitchFamily="18" charset="0"/>
              </a:defRPr>
            </a:lvl5pPr>
            <a:lvl6pPr marL="2536825"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94025"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51225" indent="-228600" eaLnBrk="0" fontAlgn="base" hangingPunct="0">
              <a:spcBef>
                <a:spcPct val="30000"/>
              </a:spcBef>
              <a:spcAft>
                <a:spcPct val="0"/>
              </a:spcAft>
              <a:defRPr sz="1200">
                <a:solidFill>
                  <a:schemeClr val="tx1"/>
                </a:solidFill>
                <a:latin typeface="Times New Roman" panose="02020603050405020304" pitchFamily="18" charset="0"/>
              </a:defRPr>
            </a:lvl8pPr>
            <a:lvl9pPr marL="3908425"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1B8B7D2-AA46-46E0-B3FE-2AE0D5380EEC}" type="slidenum">
              <a:rPr lang="en-US" altLang="en-US"/>
              <a:pPr>
                <a:spcBef>
                  <a:spcPct val="0"/>
                </a:spcBef>
              </a:pPr>
              <a:t>41</a:t>
            </a:fld>
            <a:endParaRPr lang="en-US" altLang="en-US"/>
          </a:p>
        </p:txBody>
      </p:sp>
      <p:sp>
        <p:nvSpPr>
          <p:cNvPr id="53251" name="Rectangle 2">
            <a:extLst>
              <a:ext uri="{FF2B5EF4-FFF2-40B4-BE49-F238E27FC236}">
                <a16:creationId xmlns:a16="http://schemas.microsoft.com/office/drawing/2014/main" id="{384CBBCF-99B1-4E19-9503-97AA41C79DF4}"/>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01A666CC-1730-40FF-8316-ECC668B744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9629BC0A-93F5-4EAD-9CC0-414B2684BE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9300" indent="-287338">
              <a:spcBef>
                <a:spcPct val="30000"/>
              </a:spcBef>
              <a:defRPr sz="1200">
                <a:solidFill>
                  <a:schemeClr val="tx1"/>
                </a:solidFill>
                <a:latin typeface="Times New Roman" panose="02020603050405020304" pitchFamily="18" charset="0"/>
              </a:defRPr>
            </a:lvl2pPr>
            <a:lvl3pPr marL="1154113" indent="-228600">
              <a:spcBef>
                <a:spcPct val="30000"/>
              </a:spcBef>
              <a:defRPr sz="1200">
                <a:solidFill>
                  <a:schemeClr val="tx1"/>
                </a:solidFill>
                <a:latin typeface="Times New Roman" panose="02020603050405020304" pitchFamily="18" charset="0"/>
              </a:defRPr>
            </a:lvl3pPr>
            <a:lvl4pPr marL="1617663" indent="-228600">
              <a:spcBef>
                <a:spcPct val="30000"/>
              </a:spcBef>
              <a:defRPr sz="1200">
                <a:solidFill>
                  <a:schemeClr val="tx1"/>
                </a:solidFill>
                <a:latin typeface="Times New Roman" panose="02020603050405020304" pitchFamily="18" charset="0"/>
              </a:defRPr>
            </a:lvl4pPr>
            <a:lvl5pPr marL="2079625" indent="-228600">
              <a:spcBef>
                <a:spcPct val="30000"/>
              </a:spcBef>
              <a:defRPr sz="1200">
                <a:solidFill>
                  <a:schemeClr val="tx1"/>
                </a:solidFill>
                <a:latin typeface="Times New Roman" panose="02020603050405020304" pitchFamily="18" charset="0"/>
              </a:defRPr>
            </a:lvl5pPr>
            <a:lvl6pPr marL="2536825"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94025"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51225" indent="-228600" eaLnBrk="0" fontAlgn="base" hangingPunct="0">
              <a:spcBef>
                <a:spcPct val="30000"/>
              </a:spcBef>
              <a:spcAft>
                <a:spcPct val="0"/>
              </a:spcAft>
              <a:defRPr sz="1200">
                <a:solidFill>
                  <a:schemeClr val="tx1"/>
                </a:solidFill>
                <a:latin typeface="Times New Roman" panose="02020603050405020304" pitchFamily="18" charset="0"/>
              </a:defRPr>
            </a:lvl8pPr>
            <a:lvl9pPr marL="3908425"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AD30C4F-3E8A-426E-9B16-2B988C3FF63D}" type="slidenum">
              <a:rPr lang="en-US" altLang="en-US"/>
              <a:pPr>
                <a:spcBef>
                  <a:spcPct val="0"/>
                </a:spcBef>
              </a:pPr>
              <a:t>42</a:t>
            </a:fld>
            <a:endParaRPr lang="en-US" altLang="en-US"/>
          </a:p>
        </p:txBody>
      </p:sp>
      <p:sp>
        <p:nvSpPr>
          <p:cNvPr id="55299" name="Rectangle 2">
            <a:extLst>
              <a:ext uri="{FF2B5EF4-FFF2-40B4-BE49-F238E27FC236}">
                <a16:creationId xmlns:a16="http://schemas.microsoft.com/office/drawing/2014/main" id="{B02AF219-0312-42F9-9CA4-B3CBC8A5F8B5}"/>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60ACB89D-8287-416F-AC45-8EBC05EA9B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CA1E59-8751-42CF-9A08-CD3BA2022174}" type="datetime1">
              <a:rPr lang="en-US" smtClean="0"/>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accent2">
                    <a:lumMod val="50000"/>
                  </a:schemeClr>
                </a:solidFill>
              </a:defRPr>
            </a:lvl1pPr>
          </a:lstStyle>
          <a:p>
            <a:fld id="{D57F1E4F-1CFF-5643-939E-217C01CDF565}" type="slidenum">
              <a:rPr lang="en-US" smtClean="0"/>
              <a:pPr/>
              <a:t>‹#›</a:t>
            </a:fld>
            <a:endParaRPr lang="en-US" dirty="0">
              <a:solidFill>
                <a:schemeClr val="accent2">
                  <a:lumMod val="50000"/>
                </a:schemeClr>
              </a:solidFill>
            </a:endParaRPr>
          </a:p>
        </p:txBody>
      </p:sp>
    </p:spTree>
    <p:extLst>
      <p:ext uri="{BB962C8B-B14F-4D97-AF65-F5344CB8AC3E}">
        <p14:creationId xmlns:p14="http://schemas.microsoft.com/office/powerpoint/2010/main" val="323091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D62655-F067-452C-92F1-1AD95F106BF3}" type="datetime1">
              <a:rPr lang="en-US" smtClean="0"/>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12740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975103-AF0C-42CC-BAB0-C8C425179B43}" type="datetime1">
              <a:rPr lang="en-US" smtClean="0"/>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spTree>
    <p:extLst>
      <p:ext uri="{BB962C8B-B14F-4D97-AF65-F5344CB8AC3E}">
        <p14:creationId xmlns:p14="http://schemas.microsoft.com/office/powerpoint/2010/main" val="88999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B1A55A-9C81-4E68-AB99-AAE290FBF2E4}" type="datetime1">
              <a:rPr lang="en-US" smtClean="0"/>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97941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2154D3-9EF8-4093-9289-7CF1343BE4C9}" type="datetime1">
              <a:rPr lang="en-US" smtClean="0"/>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79977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616843-84C6-4449-9B4F-B4965A394A06}" type="datetime1">
              <a:rPr lang="en-US" smtClean="0"/>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50997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B4F7B2-86F8-4827-8369-2F231A856FC2}" type="datetime1">
              <a:rPr lang="en-US" smtClean="0"/>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305668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B151F2-999E-41BD-A50C-9194FD1332B0}" type="datetime1">
              <a:rPr lang="en-US" smtClean="0"/>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8218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87699-2A6C-4ADE-B641-8DAD7BFB43D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C5EE7CF-0C0F-4F35-8294-41FB2FE573A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B00B1F9-DC7F-4309-AC80-89829F080656}"/>
              </a:ext>
            </a:extLst>
          </p:cNvPr>
          <p:cNvSpPr>
            <a:spLocks noGrp="1"/>
          </p:cNvSpPr>
          <p:nvPr>
            <p:ph type="dt" sz="half" idx="10"/>
          </p:nvPr>
        </p:nvSpPr>
        <p:spPr/>
        <p:txBody>
          <a:bodyPr/>
          <a:lstStyle/>
          <a:p>
            <a:fld id="{2DC71F65-5196-4471-8857-E144B19B6D9B}" type="datetime1">
              <a:rPr lang="en-US" smtClean="0"/>
              <a:t>10/14/2021</a:t>
            </a:fld>
            <a:endParaRPr lang="en-US"/>
          </a:p>
        </p:txBody>
      </p:sp>
      <p:sp>
        <p:nvSpPr>
          <p:cNvPr id="5" name="Footer Placeholder 4">
            <a:extLst>
              <a:ext uri="{FF2B5EF4-FFF2-40B4-BE49-F238E27FC236}">
                <a16:creationId xmlns:a16="http://schemas.microsoft.com/office/drawing/2014/main" id="{32BB9621-DDD2-4E4A-BF28-A17027D595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255123-7F16-4391-AB7F-89935E529A3A}"/>
              </a:ext>
            </a:extLst>
          </p:cNvPr>
          <p:cNvSpPr>
            <a:spLocks noGrp="1"/>
          </p:cNvSpPr>
          <p:nvPr>
            <p:ph type="sldNum" sz="quarter" idx="12"/>
          </p:nvPr>
        </p:nvSpPr>
        <p:spPr/>
        <p:txBody>
          <a:bodyPr/>
          <a:lstStyle/>
          <a:p>
            <a:fld id="{50C0359F-7CCB-4E79-961C-E64C145B2746}" type="slidenum">
              <a:rPr lang="en-US" smtClean="0"/>
              <a:t>‹#›</a:t>
            </a:fld>
            <a:endParaRPr lang="en-US"/>
          </a:p>
        </p:txBody>
      </p:sp>
    </p:spTree>
    <p:extLst>
      <p:ext uri="{BB962C8B-B14F-4D97-AF65-F5344CB8AC3E}">
        <p14:creationId xmlns:p14="http://schemas.microsoft.com/office/powerpoint/2010/main" val="3481416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D164D-2CBB-42AC-A868-53AD5E6463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469E79-A382-4B3A-8E73-4D646E2E4A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506CFF-B2ED-4414-8AC2-6A938137FA1E}"/>
              </a:ext>
            </a:extLst>
          </p:cNvPr>
          <p:cNvSpPr>
            <a:spLocks noGrp="1"/>
          </p:cNvSpPr>
          <p:nvPr>
            <p:ph type="dt" sz="half" idx="10"/>
          </p:nvPr>
        </p:nvSpPr>
        <p:spPr/>
        <p:txBody>
          <a:bodyPr/>
          <a:lstStyle/>
          <a:p>
            <a:fld id="{42B7C345-6CA3-4A1D-8E20-E3FC766BFB67}" type="datetime1">
              <a:rPr lang="en-US" smtClean="0"/>
              <a:t>10/14/2021</a:t>
            </a:fld>
            <a:endParaRPr lang="en-US"/>
          </a:p>
        </p:txBody>
      </p:sp>
      <p:sp>
        <p:nvSpPr>
          <p:cNvPr id="5" name="Footer Placeholder 4">
            <a:extLst>
              <a:ext uri="{FF2B5EF4-FFF2-40B4-BE49-F238E27FC236}">
                <a16:creationId xmlns:a16="http://schemas.microsoft.com/office/drawing/2014/main" id="{838BCF95-351C-43B4-9772-AC8D4BCFB7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F57CA-95D4-4C5F-BCBC-C56C6F31710B}"/>
              </a:ext>
            </a:extLst>
          </p:cNvPr>
          <p:cNvSpPr>
            <a:spLocks noGrp="1"/>
          </p:cNvSpPr>
          <p:nvPr>
            <p:ph type="sldNum" sz="quarter" idx="12"/>
          </p:nvPr>
        </p:nvSpPr>
        <p:spPr/>
        <p:txBody>
          <a:bodyPr/>
          <a:lstStyle/>
          <a:p>
            <a:fld id="{50C0359F-7CCB-4E79-961C-E64C145B2746}" type="slidenum">
              <a:rPr lang="en-US" smtClean="0"/>
              <a:t>‹#›</a:t>
            </a:fld>
            <a:endParaRPr lang="en-US"/>
          </a:p>
        </p:txBody>
      </p:sp>
    </p:spTree>
    <p:extLst>
      <p:ext uri="{BB962C8B-B14F-4D97-AF65-F5344CB8AC3E}">
        <p14:creationId xmlns:p14="http://schemas.microsoft.com/office/powerpoint/2010/main" val="341156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433A6-B401-4BDC-BE8D-610C8FB0EC9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F071390-666B-4AB1-A395-888FA702127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AAB47D-D58C-4323-B8EF-905D4A2BA3A4}"/>
              </a:ext>
            </a:extLst>
          </p:cNvPr>
          <p:cNvSpPr>
            <a:spLocks noGrp="1"/>
          </p:cNvSpPr>
          <p:nvPr>
            <p:ph type="dt" sz="half" idx="10"/>
          </p:nvPr>
        </p:nvSpPr>
        <p:spPr/>
        <p:txBody>
          <a:bodyPr/>
          <a:lstStyle/>
          <a:p>
            <a:fld id="{148A3DEA-0BC7-49F7-9F21-99BB4ACDCDA0}" type="datetime1">
              <a:rPr lang="en-US" smtClean="0"/>
              <a:t>10/14/2021</a:t>
            </a:fld>
            <a:endParaRPr lang="en-US"/>
          </a:p>
        </p:txBody>
      </p:sp>
      <p:sp>
        <p:nvSpPr>
          <p:cNvPr id="5" name="Footer Placeholder 4">
            <a:extLst>
              <a:ext uri="{FF2B5EF4-FFF2-40B4-BE49-F238E27FC236}">
                <a16:creationId xmlns:a16="http://schemas.microsoft.com/office/drawing/2014/main" id="{7C066952-9243-44E9-B19E-2E1458E6E3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36B170-9FE0-47CF-A1C1-0BC4B1F9B110}"/>
              </a:ext>
            </a:extLst>
          </p:cNvPr>
          <p:cNvSpPr>
            <a:spLocks noGrp="1"/>
          </p:cNvSpPr>
          <p:nvPr>
            <p:ph type="sldNum" sz="quarter" idx="12"/>
          </p:nvPr>
        </p:nvSpPr>
        <p:spPr/>
        <p:txBody>
          <a:bodyPr/>
          <a:lstStyle/>
          <a:p>
            <a:fld id="{50C0359F-7CCB-4E79-961C-E64C145B2746}" type="slidenum">
              <a:rPr lang="en-US" smtClean="0"/>
              <a:t>‹#›</a:t>
            </a:fld>
            <a:endParaRPr lang="en-US"/>
          </a:p>
        </p:txBody>
      </p:sp>
    </p:spTree>
    <p:extLst>
      <p:ext uri="{BB962C8B-B14F-4D97-AF65-F5344CB8AC3E}">
        <p14:creationId xmlns:p14="http://schemas.microsoft.com/office/powerpoint/2010/main" val="176550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solidFill>
                  <a:schemeClr val="accent2">
                    <a:lumMod val="5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accent2">
                    <a:lumMod val="50000"/>
                  </a:schemeClr>
                </a:solidFill>
              </a:defRPr>
            </a:lvl1pPr>
            <a:lvl2pPr>
              <a:defRPr>
                <a:solidFill>
                  <a:schemeClr val="accent2">
                    <a:lumMod val="50000"/>
                  </a:schemeClr>
                </a:solidFill>
              </a:defRPr>
            </a:lvl2pPr>
            <a:lvl3pPr>
              <a:defRPr>
                <a:solidFill>
                  <a:schemeClr val="accent2">
                    <a:lumMod val="50000"/>
                  </a:schemeClr>
                </a:solidFill>
              </a:defRPr>
            </a:lvl3pPr>
            <a:lvl4pPr>
              <a:defRPr>
                <a:solidFill>
                  <a:schemeClr val="accent2">
                    <a:lumMod val="50000"/>
                  </a:schemeClr>
                </a:solidFill>
              </a:defRPr>
            </a:lvl4pPr>
            <a:lvl5pPr>
              <a:defRPr>
                <a:solidFill>
                  <a:schemeClr val="accent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3EE832D-E4DA-4CED-8D08-E7A6C329D63A}" type="datetime1">
              <a:rPr lang="en-US" smtClean="0"/>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accent2">
                    <a:lumMod val="50000"/>
                  </a:schemeClr>
                </a:solidFill>
              </a:defRPr>
            </a:lvl1pPr>
          </a:lstStyle>
          <a:p>
            <a:fld id="{D57F1E4F-1CFF-5643-939E-217C01CDF565}" type="slidenum">
              <a:rPr lang="en-US" smtClean="0"/>
              <a:pPr/>
              <a:t>‹#›</a:t>
            </a:fld>
            <a:endParaRPr lang="en-US" dirty="0">
              <a:solidFill>
                <a:schemeClr val="accent2">
                  <a:lumMod val="50000"/>
                </a:schemeClr>
              </a:solidFill>
            </a:endParaRPr>
          </a:p>
        </p:txBody>
      </p:sp>
    </p:spTree>
    <p:extLst>
      <p:ext uri="{BB962C8B-B14F-4D97-AF65-F5344CB8AC3E}">
        <p14:creationId xmlns:p14="http://schemas.microsoft.com/office/powerpoint/2010/main" val="3101495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C2BC0-4D91-4AEA-884A-73EC493482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BBE04C-0F15-421A-9BE7-637C7A6DF54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51381A-A06B-4FBA-8FCD-E94D784C0E0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7880F5-B2C1-4AE0-97FC-6E4F571BBCD1}"/>
              </a:ext>
            </a:extLst>
          </p:cNvPr>
          <p:cNvSpPr>
            <a:spLocks noGrp="1"/>
          </p:cNvSpPr>
          <p:nvPr>
            <p:ph type="dt" sz="half" idx="10"/>
          </p:nvPr>
        </p:nvSpPr>
        <p:spPr/>
        <p:txBody>
          <a:bodyPr/>
          <a:lstStyle/>
          <a:p>
            <a:fld id="{73479573-B525-441C-B5C1-8627F796FAE6}" type="datetime1">
              <a:rPr lang="en-US" smtClean="0"/>
              <a:t>10/14/2021</a:t>
            </a:fld>
            <a:endParaRPr lang="en-US"/>
          </a:p>
        </p:txBody>
      </p:sp>
      <p:sp>
        <p:nvSpPr>
          <p:cNvPr id="6" name="Footer Placeholder 5">
            <a:extLst>
              <a:ext uri="{FF2B5EF4-FFF2-40B4-BE49-F238E27FC236}">
                <a16:creationId xmlns:a16="http://schemas.microsoft.com/office/drawing/2014/main" id="{0209F8D6-D068-4ED4-BEC0-6A510E5265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B5FF59-BCDC-4152-A339-433BBAE14D50}"/>
              </a:ext>
            </a:extLst>
          </p:cNvPr>
          <p:cNvSpPr>
            <a:spLocks noGrp="1"/>
          </p:cNvSpPr>
          <p:nvPr>
            <p:ph type="sldNum" sz="quarter" idx="12"/>
          </p:nvPr>
        </p:nvSpPr>
        <p:spPr/>
        <p:txBody>
          <a:bodyPr/>
          <a:lstStyle/>
          <a:p>
            <a:fld id="{50C0359F-7CCB-4E79-961C-E64C145B2746}" type="slidenum">
              <a:rPr lang="en-US" smtClean="0"/>
              <a:t>‹#›</a:t>
            </a:fld>
            <a:endParaRPr lang="en-US"/>
          </a:p>
        </p:txBody>
      </p:sp>
    </p:spTree>
    <p:extLst>
      <p:ext uri="{BB962C8B-B14F-4D97-AF65-F5344CB8AC3E}">
        <p14:creationId xmlns:p14="http://schemas.microsoft.com/office/powerpoint/2010/main" val="1480366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516D0-30C9-4D7D-8ED3-8AD091D436B8}"/>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C68DDA-0584-4993-B3CF-516602D2FBB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D088735-7416-4AA8-8A2D-7DA86543258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B30780-5BBC-41CE-99C1-E4196A861BC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8BA1C5F-27E9-4307-82AB-20E4723924E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0D99E7-C9C2-48CE-9C8F-BDD8D7C0FCA1}"/>
              </a:ext>
            </a:extLst>
          </p:cNvPr>
          <p:cNvSpPr>
            <a:spLocks noGrp="1"/>
          </p:cNvSpPr>
          <p:nvPr>
            <p:ph type="dt" sz="half" idx="10"/>
          </p:nvPr>
        </p:nvSpPr>
        <p:spPr/>
        <p:txBody>
          <a:bodyPr/>
          <a:lstStyle/>
          <a:p>
            <a:fld id="{B0932855-BC8F-4762-8C9D-661B71AD4E71}" type="datetime1">
              <a:rPr lang="en-US" smtClean="0"/>
              <a:t>10/14/2021</a:t>
            </a:fld>
            <a:endParaRPr lang="en-US"/>
          </a:p>
        </p:txBody>
      </p:sp>
      <p:sp>
        <p:nvSpPr>
          <p:cNvPr id="8" name="Footer Placeholder 7">
            <a:extLst>
              <a:ext uri="{FF2B5EF4-FFF2-40B4-BE49-F238E27FC236}">
                <a16:creationId xmlns:a16="http://schemas.microsoft.com/office/drawing/2014/main" id="{42424966-943E-4CA1-8DAE-4189C3C4BD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548D1B-FCF8-43CA-98FC-2D701B8F8944}"/>
              </a:ext>
            </a:extLst>
          </p:cNvPr>
          <p:cNvSpPr>
            <a:spLocks noGrp="1"/>
          </p:cNvSpPr>
          <p:nvPr>
            <p:ph type="sldNum" sz="quarter" idx="12"/>
          </p:nvPr>
        </p:nvSpPr>
        <p:spPr/>
        <p:txBody>
          <a:bodyPr/>
          <a:lstStyle/>
          <a:p>
            <a:fld id="{50C0359F-7CCB-4E79-961C-E64C145B2746}" type="slidenum">
              <a:rPr lang="en-US" smtClean="0"/>
              <a:t>‹#›</a:t>
            </a:fld>
            <a:endParaRPr lang="en-US"/>
          </a:p>
        </p:txBody>
      </p:sp>
    </p:spTree>
    <p:extLst>
      <p:ext uri="{BB962C8B-B14F-4D97-AF65-F5344CB8AC3E}">
        <p14:creationId xmlns:p14="http://schemas.microsoft.com/office/powerpoint/2010/main" val="2965957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0E68A-7C7F-4E99-8B70-5C2947EC7A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4D547A-BF5B-45D0-8110-D0034E7CEE65}"/>
              </a:ext>
            </a:extLst>
          </p:cNvPr>
          <p:cNvSpPr>
            <a:spLocks noGrp="1"/>
          </p:cNvSpPr>
          <p:nvPr>
            <p:ph type="dt" sz="half" idx="10"/>
          </p:nvPr>
        </p:nvSpPr>
        <p:spPr/>
        <p:txBody>
          <a:bodyPr/>
          <a:lstStyle/>
          <a:p>
            <a:fld id="{874E3F39-46BB-4A01-8855-200DB6E3B467}" type="datetime1">
              <a:rPr lang="en-US" smtClean="0"/>
              <a:t>10/14/2021</a:t>
            </a:fld>
            <a:endParaRPr lang="en-US"/>
          </a:p>
        </p:txBody>
      </p:sp>
      <p:sp>
        <p:nvSpPr>
          <p:cNvPr id="4" name="Footer Placeholder 3">
            <a:extLst>
              <a:ext uri="{FF2B5EF4-FFF2-40B4-BE49-F238E27FC236}">
                <a16:creationId xmlns:a16="http://schemas.microsoft.com/office/drawing/2014/main" id="{E00F045B-59B0-4DFE-B4F9-CE57EBAA41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A6979-C16A-47A0-80D8-6CCEFF0D4825}"/>
              </a:ext>
            </a:extLst>
          </p:cNvPr>
          <p:cNvSpPr>
            <a:spLocks noGrp="1"/>
          </p:cNvSpPr>
          <p:nvPr>
            <p:ph type="sldNum" sz="quarter" idx="12"/>
          </p:nvPr>
        </p:nvSpPr>
        <p:spPr/>
        <p:txBody>
          <a:bodyPr/>
          <a:lstStyle/>
          <a:p>
            <a:fld id="{50C0359F-7CCB-4E79-961C-E64C145B2746}" type="slidenum">
              <a:rPr lang="en-US" smtClean="0"/>
              <a:t>‹#›</a:t>
            </a:fld>
            <a:endParaRPr lang="en-US"/>
          </a:p>
        </p:txBody>
      </p:sp>
    </p:spTree>
    <p:extLst>
      <p:ext uri="{BB962C8B-B14F-4D97-AF65-F5344CB8AC3E}">
        <p14:creationId xmlns:p14="http://schemas.microsoft.com/office/powerpoint/2010/main" val="2973243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D29779-E316-4284-8027-31B61C8F03D6}"/>
              </a:ext>
            </a:extLst>
          </p:cNvPr>
          <p:cNvSpPr>
            <a:spLocks noGrp="1"/>
          </p:cNvSpPr>
          <p:nvPr>
            <p:ph type="dt" sz="half" idx="10"/>
          </p:nvPr>
        </p:nvSpPr>
        <p:spPr/>
        <p:txBody>
          <a:bodyPr/>
          <a:lstStyle/>
          <a:p>
            <a:fld id="{88AEA6EB-4997-4287-A514-F4C6C8DEF0B8}" type="datetime1">
              <a:rPr lang="en-US" smtClean="0"/>
              <a:t>10/14/2021</a:t>
            </a:fld>
            <a:endParaRPr lang="en-US"/>
          </a:p>
        </p:txBody>
      </p:sp>
      <p:sp>
        <p:nvSpPr>
          <p:cNvPr id="3" name="Footer Placeholder 2">
            <a:extLst>
              <a:ext uri="{FF2B5EF4-FFF2-40B4-BE49-F238E27FC236}">
                <a16:creationId xmlns:a16="http://schemas.microsoft.com/office/drawing/2014/main" id="{49FB7265-9878-4391-8AC4-22161DD19E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DD0391-241D-4DF9-94A1-8A6BCF55B949}"/>
              </a:ext>
            </a:extLst>
          </p:cNvPr>
          <p:cNvSpPr>
            <a:spLocks noGrp="1"/>
          </p:cNvSpPr>
          <p:nvPr>
            <p:ph type="sldNum" sz="quarter" idx="12"/>
          </p:nvPr>
        </p:nvSpPr>
        <p:spPr/>
        <p:txBody>
          <a:bodyPr/>
          <a:lstStyle/>
          <a:p>
            <a:fld id="{50C0359F-7CCB-4E79-961C-E64C145B2746}" type="slidenum">
              <a:rPr lang="en-US" smtClean="0"/>
              <a:t>‹#›</a:t>
            </a:fld>
            <a:endParaRPr lang="en-US"/>
          </a:p>
        </p:txBody>
      </p:sp>
    </p:spTree>
    <p:extLst>
      <p:ext uri="{BB962C8B-B14F-4D97-AF65-F5344CB8AC3E}">
        <p14:creationId xmlns:p14="http://schemas.microsoft.com/office/powerpoint/2010/main" val="1891619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186EF-4E70-4F63-BA0D-9D2CB2F9748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1F6815B-A228-43A8-A8B6-BAD62EED092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A13A6D-8E3F-42E8-82BA-21BBF6BD85C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0194D0A-E581-4129-A789-0C0F94E1D7E3}"/>
              </a:ext>
            </a:extLst>
          </p:cNvPr>
          <p:cNvSpPr>
            <a:spLocks noGrp="1"/>
          </p:cNvSpPr>
          <p:nvPr>
            <p:ph type="dt" sz="half" idx="10"/>
          </p:nvPr>
        </p:nvSpPr>
        <p:spPr/>
        <p:txBody>
          <a:bodyPr/>
          <a:lstStyle/>
          <a:p>
            <a:fld id="{C6E404CF-766C-4682-8FC8-889282B214A8}" type="datetime1">
              <a:rPr lang="en-US" smtClean="0"/>
              <a:t>10/14/2021</a:t>
            </a:fld>
            <a:endParaRPr lang="en-US"/>
          </a:p>
        </p:txBody>
      </p:sp>
      <p:sp>
        <p:nvSpPr>
          <p:cNvPr id="6" name="Footer Placeholder 5">
            <a:extLst>
              <a:ext uri="{FF2B5EF4-FFF2-40B4-BE49-F238E27FC236}">
                <a16:creationId xmlns:a16="http://schemas.microsoft.com/office/drawing/2014/main" id="{86355988-9808-4E40-A1EA-43975DB604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0B8706-F7C9-4CD7-A52C-CD3AE7500940}"/>
              </a:ext>
            </a:extLst>
          </p:cNvPr>
          <p:cNvSpPr>
            <a:spLocks noGrp="1"/>
          </p:cNvSpPr>
          <p:nvPr>
            <p:ph type="sldNum" sz="quarter" idx="12"/>
          </p:nvPr>
        </p:nvSpPr>
        <p:spPr/>
        <p:txBody>
          <a:bodyPr/>
          <a:lstStyle/>
          <a:p>
            <a:fld id="{50C0359F-7CCB-4E79-961C-E64C145B2746}" type="slidenum">
              <a:rPr lang="en-US" smtClean="0"/>
              <a:t>‹#›</a:t>
            </a:fld>
            <a:endParaRPr lang="en-US"/>
          </a:p>
        </p:txBody>
      </p:sp>
    </p:spTree>
    <p:extLst>
      <p:ext uri="{BB962C8B-B14F-4D97-AF65-F5344CB8AC3E}">
        <p14:creationId xmlns:p14="http://schemas.microsoft.com/office/powerpoint/2010/main" val="927224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22971-F0AB-4C1C-8626-AF282F0313F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9628410-CBAD-4A6D-9238-FD411ED6B2F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FC10D45-147D-4F00-B62A-27857B849FE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616022D-1ACE-4EDF-8FDD-7F82E49704F4}"/>
              </a:ext>
            </a:extLst>
          </p:cNvPr>
          <p:cNvSpPr>
            <a:spLocks noGrp="1"/>
          </p:cNvSpPr>
          <p:nvPr>
            <p:ph type="dt" sz="half" idx="10"/>
          </p:nvPr>
        </p:nvSpPr>
        <p:spPr/>
        <p:txBody>
          <a:bodyPr/>
          <a:lstStyle/>
          <a:p>
            <a:fld id="{60295C96-A62C-463A-A51C-2ABBDFF7D6FF}" type="datetime1">
              <a:rPr lang="en-US" smtClean="0"/>
              <a:t>10/14/2021</a:t>
            </a:fld>
            <a:endParaRPr lang="en-US"/>
          </a:p>
        </p:txBody>
      </p:sp>
      <p:sp>
        <p:nvSpPr>
          <p:cNvPr id="6" name="Footer Placeholder 5">
            <a:extLst>
              <a:ext uri="{FF2B5EF4-FFF2-40B4-BE49-F238E27FC236}">
                <a16:creationId xmlns:a16="http://schemas.microsoft.com/office/drawing/2014/main" id="{19A8532E-6131-4D88-A194-25EEAEF5B0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48EAF8-3DE6-4FBA-B550-36557F2FAF75}"/>
              </a:ext>
            </a:extLst>
          </p:cNvPr>
          <p:cNvSpPr>
            <a:spLocks noGrp="1"/>
          </p:cNvSpPr>
          <p:nvPr>
            <p:ph type="sldNum" sz="quarter" idx="12"/>
          </p:nvPr>
        </p:nvSpPr>
        <p:spPr/>
        <p:txBody>
          <a:bodyPr/>
          <a:lstStyle/>
          <a:p>
            <a:fld id="{50C0359F-7CCB-4E79-961C-E64C145B2746}" type="slidenum">
              <a:rPr lang="en-US" smtClean="0"/>
              <a:t>‹#›</a:t>
            </a:fld>
            <a:endParaRPr lang="en-US"/>
          </a:p>
        </p:txBody>
      </p:sp>
    </p:spTree>
    <p:extLst>
      <p:ext uri="{BB962C8B-B14F-4D97-AF65-F5344CB8AC3E}">
        <p14:creationId xmlns:p14="http://schemas.microsoft.com/office/powerpoint/2010/main" val="1697330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BC8E2-30ED-4EB8-A59A-31725E0628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3DD3FE-4331-4505-BAB4-60F36B05C5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67E886-DB4A-430B-834C-2F4FEB33EF6D}"/>
              </a:ext>
            </a:extLst>
          </p:cNvPr>
          <p:cNvSpPr>
            <a:spLocks noGrp="1"/>
          </p:cNvSpPr>
          <p:nvPr>
            <p:ph type="dt" sz="half" idx="10"/>
          </p:nvPr>
        </p:nvSpPr>
        <p:spPr/>
        <p:txBody>
          <a:bodyPr/>
          <a:lstStyle/>
          <a:p>
            <a:fld id="{8E41FC1E-76A7-4B6A-ABCF-DECDFC65239A}" type="datetime1">
              <a:rPr lang="en-US" smtClean="0"/>
              <a:t>10/14/2021</a:t>
            </a:fld>
            <a:endParaRPr lang="en-US"/>
          </a:p>
        </p:txBody>
      </p:sp>
      <p:sp>
        <p:nvSpPr>
          <p:cNvPr id="5" name="Footer Placeholder 4">
            <a:extLst>
              <a:ext uri="{FF2B5EF4-FFF2-40B4-BE49-F238E27FC236}">
                <a16:creationId xmlns:a16="http://schemas.microsoft.com/office/drawing/2014/main" id="{E98EB1A3-A96C-464D-A6D9-B8F29EDE3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A72451-F079-4784-902A-D9185AFF4B45}"/>
              </a:ext>
            </a:extLst>
          </p:cNvPr>
          <p:cNvSpPr>
            <a:spLocks noGrp="1"/>
          </p:cNvSpPr>
          <p:nvPr>
            <p:ph type="sldNum" sz="quarter" idx="12"/>
          </p:nvPr>
        </p:nvSpPr>
        <p:spPr/>
        <p:txBody>
          <a:bodyPr/>
          <a:lstStyle/>
          <a:p>
            <a:fld id="{50C0359F-7CCB-4E79-961C-E64C145B2746}" type="slidenum">
              <a:rPr lang="en-US" smtClean="0"/>
              <a:t>‹#›</a:t>
            </a:fld>
            <a:endParaRPr lang="en-US"/>
          </a:p>
        </p:txBody>
      </p:sp>
    </p:spTree>
    <p:extLst>
      <p:ext uri="{BB962C8B-B14F-4D97-AF65-F5344CB8AC3E}">
        <p14:creationId xmlns:p14="http://schemas.microsoft.com/office/powerpoint/2010/main" val="12650669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1BD0C5-CB3C-46D8-BBCB-5B64B98DB2E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FA93F1-9381-410E-8610-899B7A5ADE2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F1214F-5778-463E-B392-84CE86B25046}"/>
              </a:ext>
            </a:extLst>
          </p:cNvPr>
          <p:cNvSpPr>
            <a:spLocks noGrp="1"/>
          </p:cNvSpPr>
          <p:nvPr>
            <p:ph type="dt" sz="half" idx="10"/>
          </p:nvPr>
        </p:nvSpPr>
        <p:spPr/>
        <p:txBody>
          <a:bodyPr/>
          <a:lstStyle/>
          <a:p>
            <a:fld id="{62292A26-E73B-43BB-B4C6-F69DD196D1AD}" type="datetime1">
              <a:rPr lang="en-US" smtClean="0"/>
              <a:t>10/14/2021</a:t>
            </a:fld>
            <a:endParaRPr lang="en-US"/>
          </a:p>
        </p:txBody>
      </p:sp>
      <p:sp>
        <p:nvSpPr>
          <p:cNvPr id="5" name="Footer Placeholder 4">
            <a:extLst>
              <a:ext uri="{FF2B5EF4-FFF2-40B4-BE49-F238E27FC236}">
                <a16:creationId xmlns:a16="http://schemas.microsoft.com/office/drawing/2014/main" id="{A09BE383-6691-4002-A086-337DF379F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BE4D0C-D054-48CC-8256-C26D7644E11C}"/>
              </a:ext>
            </a:extLst>
          </p:cNvPr>
          <p:cNvSpPr>
            <a:spLocks noGrp="1"/>
          </p:cNvSpPr>
          <p:nvPr>
            <p:ph type="sldNum" sz="quarter" idx="12"/>
          </p:nvPr>
        </p:nvSpPr>
        <p:spPr/>
        <p:txBody>
          <a:bodyPr/>
          <a:lstStyle/>
          <a:p>
            <a:fld id="{50C0359F-7CCB-4E79-961C-E64C145B2746}" type="slidenum">
              <a:rPr lang="en-US" smtClean="0"/>
              <a:t>‹#›</a:t>
            </a:fld>
            <a:endParaRPr lang="en-US"/>
          </a:p>
        </p:txBody>
      </p:sp>
    </p:spTree>
    <p:extLst>
      <p:ext uri="{BB962C8B-B14F-4D97-AF65-F5344CB8AC3E}">
        <p14:creationId xmlns:p14="http://schemas.microsoft.com/office/powerpoint/2010/main" val="3450450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solidFill>
                  <a:schemeClr val="accent2">
                    <a:lumMod val="50000"/>
                  </a:schemeClr>
                </a:solidFill>
              </a:defRPr>
            </a:lvl1pPr>
          </a:lstStyle>
          <a:p>
            <a:r>
              <a:rPr lang="en-US" dirty="0"/>
              <a:t>Click to edit Master title style</a:t>
            </a:r>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77ACB83-2811-4DDB-BB1F-34A30F09C64E}" type="datetime1">
              <a:rPr lang="en-US" smtClean="0"/>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3352800" y="6041362"/>
            <a:ext cx="512504" cy="365125"/>
          </a:xfrm>
        </p:spPr>
        <p:txBody>
          <a:bodyPr/>
          <a:lstStyle>
            <a:lvl1pPr>
              <a:defRPr sz="1400">
                <a:solidFill>
                  <a:schemeClr val="accent2">
                    <a:lumMod val="50000"/>
                  </a:schemeClr>
                </a:solidFill>
              </a:defRPr>
            </a:lvl1pPr>
          </a:lstStyle>
          <a:p>
            <a:fld id="{D57F1E4F-1CFF-5643-939E-217C01CDF565}" type="slidenum">
              <a:rPr lang="en-US" smtClean="0"/>
              <a:pPr/>
              <a:t>‹#›</a:t>
            </a:fld>
            <a:endParaRPr lang="en-US" sz="1400" dirty="0"/>
          </a:p>
        </p:txBody>
      </p:sp>
    </p:spTree>
    <p:extLst>
      <p:ext uri="{BB962C8B-B14F-4D97-AF65-F5344CB8AC3E}">
        <p14:creationId xmlns:p14="http://schemas.microsoft.com/office/powerpoint/2010/main" val="3684602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50000"/>
                  </a:schemeClr>
                </a:solidFill>
              </a:defRPr>
            </a:lvl1pPr>
          </a:lstStyle>
          <a:p>
            <a:r>
              <a:rPr lang="en-US" dirty="0"/>
              <a:t>Click to edit Master title style</a:t>
            </a:r>
          </a:p>
        </p:txBody>
      </p:sp>
      <p:sp>
        <p:nvSpPr>
          <p:cNvPr id="3" name="Content Placeholder 2"/>
          <p:cNvSpPr>
            <a:spLocks noGrp="1"/>
          </p:cNvSpPr>
          <p:nvPr>
            <p:ph sz="half" idx="1"/>
          </p:nvPr>
        </p:nvSpPr>
        <p:spPr>
          <a:xfrm>
            <a:off x="508001" y="2160589"/>
            <a:ext cx="3138026"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29E337-4CA2-4337-8D5C-816CDDD7FD1D}" type="datetime1">
              <a:rPr lang="en-US" smtClean="0"/>
              <a:t>10/14/2021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3503370" y="6041361"/>
            <a:ext cx="512504" cy="365125"/>
          </a:xfrm>
        </p:spPr>
        <p:txBody>
          <a:bodyPr/>
          <a:lstStyle>
            <a:lvl1pPr>
              <a:defRPr>
                <a:solidFill>
                  <a:schemeClr val="accent2">
                    <a:lumMod val="50000"/>
                  </a:schemeClr>
                </a:solidFill>
              </a:defRPr>
            </a:lvl1pPr>
          </a:lstStyle>
          <a:p>
            <a:fld id="{6FF9F0C5-380F-41C2-899A-BAC0F0927E16}" type="slidenum">
              <a:rPr lang="en-US" smtClean="0"/>
              <a:pPr/>
              <a:t>‹#›</a:t>
            </a:fld>
            <a:endParaRPr lang="en-US" dirty="0">
              <a:solidFill>
                <a:schemeClr val="accent2">
                  <a:lumMod val="50000"/>
                </a:schemeClr>
              </a:solidFill>
            </a:endParaRPr>
          </a:p>
        </p:txBody>
      </p:sp>
    </p:spTree>
    <p:extLst>
      <p:ext uri="{BB962C8B-B14F-4D97-AF65-F5344CB8AC3E}">
        <p14:creationId xmlns:p14="http://schemas.microsoft.com/office/powerpoint/2010/main" val="2596497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50000"/>
                  </a:schemeClr>
                </a:solidFill>
              </a:defRPr>
            </a:lvl1pPr>
          </a:lstStyle>
          <a:p>
            <a:r>
              <a:rPr lang="en-US" dirty="0"/>
              <a:t>Click to edit Master title style</a:t>
            </a:r>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0E1A0A-041F-4CAC-BFC1-668D4355C9B0}" type="datetime1">
              <a:rPr lang="en-US" smtClean="0"/>
              <a:t>10/14/2021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lvl1pPr>
              <a:defRPr sz="1400">
                <a:solidFill>
                  <a:schemeClr val="accent2">
                    <a:lumMod val="50000"/>
                  </a:schemeClr>
                </a:solidFill>
              </a:defRPr>
            </a:lvl1pPr>
          </a:lstStyle>
          <a:p>
            <a:fld id="{D57F1E4F-1CFF-5643-939E-217C01CDF565}" type="slidenum">
              <a:rPr lang="en-US" smtClean="0"/>
              <a:pPr/>
              <a:t>‹#›</a:t>
            </a:fld>
            <a:endParaRPr lang="en-US" dirty="0">
              <a:solidFill>
                <a:schemeClr val="accent2">
                  <a:lumMod val="50000"/>
                </a:schemeClr>
              </a:solidFill>
            </a:endParaRPr>
          </a:p>
        </p:txBody>
      </p:sp>
    </p:spTree>
    <p:extLst>
      <p:ext uri="{BB962C8B-B14F-4D97-AF65-F5344CB8AC3E}">
        <p14:creationId xmlns:p14="http://schemas.microsoft.com/office/powerpoint/2010/main" val="2790347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lvl1pPr>
              <a:defRPr>
                <a:solidFill>
                  <a:schemeClr val="accent2">
                    <a:lumMod val="50000"/>
                  </a:schemeClr>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F4969A49-873A-4FAA-89A0-FD0D28EE7C8C}" type="datetime1">
              <a:rPr lang="en-US" smtClean="0"/>
              <a:t>10/14/2021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sz="1400">
                <a:solidFill>
                  <a:schemeClr val="accent2">
                    <a:lumMod val="50000"/>
                  </a:schemeClr>
                </a:solidFill>
              </a:defRPr>
            </a:lvl1pPr>
          </a:lstStyle>
          <a:p>
            <a:fld id="{D57F1E4F-1CFF-5643-939E-217C01CDF565}" type="slidenum">
              <a:rPr lang="en-US" smtClean="0"/>
              <a:pPr/>
              <a:t>‹#›</a:t>
            </a:fld>
            <a:endParaRPr lang="en-US" dirty="0">
              <a:solidFill>
                <a:schemeClr val="accent2">
                  <a:lumMod val="50000"/>
                </a:schemeClr>
              </a:solidFill>
            </a:endParaRPr>
          </a:p>
        </p:txBody>
      </p:sp>
    </p:spTree>
    <p:extLst>
      <p:ext uri="{BB962C8B-B14F-4D97-AF65-F5344CB8AC3E}">
        <p14:creationId xmlns:p14="http://schemas.microsoft.com/office/powerpoint/2010/main" val="1082314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982214-CFD8-44C6-952A-D48B99AC99E2}" type="datetime1">
              <a:rPr lang="en-US" smtClean="0"/>
              <a:t>10/14/2021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lvl1pPr>
              <a:defRPr sz="1400">
                <a:solidFill>
                  <a:schemeClr val="accent2">
                    <a:lumMod val="50000"/>
                  </a:schemeClr>
                </a:solidFill>
              </a:defRPr>
            </a:lvl1pPr>
          </a:lstStyle>
          <a:p>
            <a:fld id="{D57F1E4F-1CFF-5643-939E-217C01CDF565}" type="slidenum">
              <a:rPr lang="en-US" smtClean="0"/>
              <a:pPr/>
              <a:t>‹#›</a:t>
            </a:fld>
            <a:endParaRPr lang="en-US" dirty="0">
              <a:solidFill>
                <a:schemeClr val="accent2">
                  <a:lumMod val="50000"/>
                </a:schemeClr>
              </a:solidFill>
            </a:endParaRPr>
          </a:p>
        </p:txBody>
      </p:sp>
    </p:spTree>
    <p:extLst>
      <p:ext uri="{BB962C8B-B14F-4D97-AF65-F5344CB8AC3E}">
        <p14:creationId xmlns:p14="http://schemas.microsoft.com/office/powerpoint/2010/main" val="488833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2CF6F01-CC54-4E66-B394-6DD36172D82A}" type="datetime1">
              <a:rPr lang="en-US" smtClean="0"/>
              <a:t>10/14/2021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1166355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9DA8708-38DC-4FAF-BF63-50E7408D6264}" type="datetime1">
              <a:rPr lang="en-US" smtClean="0"/>
              <a:t>10/14/2021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19097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BB4D3911-A06F-41BF-959C-943F49B6CEEF}" type="datetime1">
              <a:rPr lang="en-US" smtClean="0"/>
              <a:t>10/14/2021</a:t>
            </a:fld>
            <a:endParaRPr lang="en-US" dirty="0"/>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82052" y="6039278"/>
            <a:ext cx="512504" cy="365125"/>
          </a:xfrm>
          <a:prstGeom prst="rect">
            <a:avLst/>
          </a:prstGeom>
        </p:spPr>
        <p:txBody>
          <a:bodyPr vert="horz" lIns="91440" tIns="45720" rIns="91440" bIns="45720" rtlCol="0" anchor="ctr"/>
          <a:lstStyle>
            <a:lvl1pPr algn="r">
              <a:defRPr sz="1400">
                <a:solidFill>
                  <a:schemeClr val="accent1"/>
                </a:solidFill>
              </a:defRPr>
            </a:lvl1pPr>
          </a:lstStyle>
          <a:p>
            <a:fld id="{D57F1E4F-1CFF-5643-939E-217C01CDF565}" type="slidenum">
              <a:rPr lang="en-US" smtClean="0"/>
              <a:pPr/>
              <a:t>‹#›</a:t>
            </a:fld>
            <a:endParaRPr lang="en-US" sz="1400" dirty="0"/>
          </a:p>
        </p:txBody>
      </p:sp>
    </p:spTree>
    <p:extLst>
      <p:ext uri="{BB962C8B-B14F-4D97-AF65-F5344CB8AC3E}">
        <p14:creationId xmlns:p14="http://schemas.microsoft.com/office/powerpoint/2010/main" val="795457202"/>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 id="2147484082" r:id="rId12"/>
    <p:sldLayoutId id="2147484083" r:id="rId13"/>
    <p:sldLayoutId id="2147484084" r:id="rId14"/>
    <p:sldLayoutId id="2147484085" r:id="rId15"/>
    <p:sldLayoutId id="2147484086" r:id="rId16"/>
  </p:sldLayoutIdLst>
  <p:hf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910679-569E-49C8-81FE-E06B3353431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F1AFC2-0C7D-41A2-A9B0-1220CE87FB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43538D-6320-4D5B-8FFD-EAF54D63BAE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B98B248-4AE4-4F5E-862D-D7109BA0A40F}" type="datetime1">
              <a:rPr lang="en-US" smtClean="0"/>
              <a:t>10/14/2021</a:t>
            </a:fld>
            <a:endParaRPr lang="en-US"/>
          </a:p>
        </p:txBody>
      </p:sp>
      <p:sp>
        <p:nvSpPr>
          <p:cNvPr id="5" name="Footer Placeholder 4">
            <a:extLst>
              <a:ext uri="{FF2B5EF4-FFF2-40B4-BE49-F238E27FC236}">
                <a16:creationId xmlns:a16="http://schemas.microsoft.com/office/drawing/2014/main" id="{4CB2D2B9-DF41-4629-A25E-B4D9DBC0382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D05EBF-19AD-4B65-8B59-767A888F0C8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0C0359F-7CCB-4E79-961C-E64C145B2746}" type="slidenum">
              <a:rPr lang="en-US" smtClean="0"/>
              <a:t>‹#›</a:t>
            </a:fld>
            <a:endParaRPr lang="en-US"/>
          </a:p>
        </p:txBody>
      </p:sp>
    </p:spTree>
    <p:extLst>
      <p:ext uri="{BB962C8B-B14F-4D97-AF65-F5344CB8AC3E}">
        <p14:creationId xmlns:p14="http://schemas.microsoft.com/office/powerpoint/2010/main" val="2844184711"/>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E372D67C-45FA-4E2B-9960-57F313AB1588}"/>
              </a:ext>
            </a:extLst>
          </p:cNvPr>
          <p:cNvSpPr>
            <a:spLocks noGrp="1" noChangeArrowheads="1"/>
          </p:cNvSpPr>
          <p:nvPr>
            <p:ph type="title"/>
          </p:nvPr>
        </p:nvSpPr>
        <p:spPr>
          <a:xfrm>
            <a:off x="457200" y="381000"/>
            <a:ext cx="8229600" cy="762000"/>
          </a:xfrm>
        </p:spPr>
        <p:txBody>
          <a:bodyPr/>
          <a:lstStyle/>
          <a:p>
            <a:r>
              <a:rPr lang="en-US" altLang="en-US" sz="4000" dirty="0">
                <a:latin typeface="Arial Black" panose="020B0A04020102020204" pitchFamily="34" charset="0"/>
                <a:cs typeface="Segoe UI Semibold" panose="020B0702040204020203" pitchFamily="34" charset="0"/>
              </a:rPr>
              <a:t>Nutrition &amp; Diet Therapy</a:t>
            </a:r>
            <a:endParaRPr lang="en-US" altLang="en-US" sz="4000" dirty="0"/>
          </a:p>
        </p:txBody>
      </p:sp>
      <p:sp>
        <p:nvSpPr>
          <p:cNvPr id="4099" name="Content Placeholder 2">
            <a:extLst>
              <a:ext uri="{FF2B5EF4-FFF2-40B4-BE49-F238E27FC236}">
                <a16:creationId xmlns:a16="http://schemas.microsoft.com/office/drawing/2014/main" id="{BEF189FC-BF26-4E42-BC16-1C01ACC0B84A}"/>
              </a:ext>
            </a:extLst>
          </p:cNvPr>
          <p:cNvSpPr>
            <a:spLocks noGrp="1" noChangeArrowheads="1"/>
          </p:cNvSpPr>
          <p:nvPr>
            <p:ph sz="half" idx="1"/>
          </p:nvPr>
        </p:nvSpPr>
        <p:spPr>
          <a:xfrm>
            <a:off x="1981200" y="1295400"/>
            <a:ext cx="4876800" cy="4724400"/>
          </a:xfrm>
        </p:spPr>
        <p:txBody>
          <a:bodyPr/>
          <a:lstStyle/>
          <a:p>
            <a:pPr marL="0" indent="0">
              <a:buFontTx/>
              <a:buNone/>
            </a:pPr>
            <a:r>
              <a:rPr lang="en-US" altLang="en-US" sz="4000" b="1">
                <a:latin typeface="Arial Black" panose="020B0A04020102020204" pitchFamily="34" charset="0"/>
                <a:cs typeface="Segoe UI Semibold" panose="020B0702040204020203" pitchFamily="34" charset="0"/>
              </a:rPr>
              <a:t>   Final Review </a:t>
            </a:r>
            <a:endParaRPr lang="en-US" altLang="en-US" sz="4000"/>
          </a:p>
        </p:txBody>
      </p:sp>
      <p:pic>
        <p:nvPicPr>
          <p:cNvPr id="4101" name="Picture 2" descr="MyPlate - Wikipedia">
            <a:extLst>
              <a:ext uri="{FF2B5EF4-FFF2-40B4-BE49-F238E27FC236}">
                <a16:creationId xmlns:a16="http://schemas.microsoft.com/office/drawing/2014/main" id="{2328DF90-FC30-4150-BF2F-E2DFE9DCE85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436813" y="2286000"/>
            <a:ext cx="3965575" cy="3581400"/>
          </a:xfrm>
          <a:noFill/>
        </p:spPr>
      </p:pic>
      <p:sp>
        <p:nvSpPr>
          <p:cNvPr id="2" name="Slide Number Placeholder 1">
            <a:extLst>
              <a:ext uri="{FF2B5EF4-FFF2-40B4-BE49-F238E27FC236}">
                <a16:creationId xmlns:a16="http://schemas.microsoft.com/office/drawing/2014/main" id="{7F439AEA-F55D-4264-B336-4872A1348664}"/>
              </a:ext>
            </a:extLst>
          </p:cNvPr>
          <p:cNvSpPr>
            <a:spLocks noGrp="1"/>
          </p:cNvSpPr>
          <p:nvPr>
            <p:ph type="sldNum" sz="quarter" idx="12"/>
          </p:nvPr>
        </p:nvSpPr>
        <p:spPr>
          <a:xfrm>
            <a:off x="4059496" y="6324600"/>
            <a:ext cx="512504" cy="365125"/>
          </a:xfrm>
        </p:spPr>
        <p:txBody>
          <a:bodyPr/>
          <a:lstStyle/>
          <a:p>
            <a:fld id="{6FF9F0C5-380F-41C2-899A-BAC0F0927E16}"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9FA6BA6-4983-4616-A209-049533910090}"/>
              </a:ext>
            </a:extLst>
          </p:cNvPr>
          <p:cNvSpPr>
            <a:spLocks noGrp="1" noChangeArrowheads="1"/>
          </p:cNvSpPr>
          <p:nvPr>
            <p:ph type="title"/>
          </p:nvPr>
        </p:nvSpPr>
        <p:spPr/>
        <p:txBody>
          <a:bodyPr/>
          <a:lstStyle/>
          <a:p>
            <a:r>
              <a:rPr lang="en-US" altLang="en-US" b="1"/>
              <a:t>Arthritis</a:t>
            </a:r>
          </a:p>
        </p:txBody>
      </p:sp>
      <p:sp>
        <p:nvSpPr>
          <p:cNvPr id="14339" name="Content Placeholder 2">
            <a:extLst>
              <a:ext uri="{FF2B5EF4-FFF2-40B4-BE49-F238E27FC236}">
                <a16:creationId xmlns:a16="http://schemas.microsoft.com/office/drawing/2014/main" id="{EA6AFE36-0B88-41FE-A604-9C73A5136B5B}"/>
              </a:ext>
            </a:extLst>
          </p:cNvPr>
          <p:cNvSpPr>
            <a:spLocks noGrp="1" noChangeArrowheads="1"/>
          </p:cNvSpPr>
          <p:nvPr>
            <p:ph idx="1"/>
          </p:nvPr>
        </p:nvSpPr>
        <p:spPr>
          <a:xfrm>
            <a:off x="457200" y="1600200"/>
            <a:ext cx="8229600" cy="4419600"/>
          </a:xfrm>
        </p:spPr>
        <p:txBody>
          <a:bodyPr>
            <a:normAutofit/>
          </a:bodyPr>
          <a:lstStyle/>
          <a:p>
            <a:pPr eaLnBrk="1" hangingPunct="1"/>
            <a:r>
              <a:rPr lang="en-US" altLang="en-US" sz="3200" dirty="0"/>
              <a:t>Excess weight worsens symptoms</a:t>
            </a:r>
          </a:p>
          <a:p>
            <a:pPr eaLnBrk="1" hangingPunct="1"/>
            <a:r>
              <a:rPr lang="en-US" altLang="en-US" sz="3200" dirty="0"/>
              <a:t>Aspirin or anti-inflammatory drugs may help</a:t>
            </a:r>
          </a:p>
          <a:p>
            <a:pPr eaLnBrk="1" hangingPunct="1"/>
            <a:r>
              <a:rPr lang="en-US" altLang="en-US" sz="3200" dirty="0"/>
              <a:t>No Cure</a:t>
            </a:r>
          </a:p>
          <a:p>
            <a:pPr eaLnBrk="1" hangingPunct="1"/>
            <a:r>
              <a:rPr lang="en-US" altLang="en-US" sz="3200" dirty="0"/>
              <a:t>Arthritis causes </a:t>
            </a:r>
            <a:r>
              <a:rPr lang="en-US" altLang="en-US" sz="3200" b="1" dirty="0"/>
              <a:t>structural changes in the cartilage making joints </a:t>
            </a:r>
            <a:r>
              <a:rPr lang="en-US" altLang="en-US" sz="3200" dirty="0"/>
              <a:t>stiff and painful. </a:t>
            </a:r>
          </a:p>
          <a:p>
            <a:endParaRPr lang="en-US" altLang="en-US" dirty="0"/>
          </a:p>
        </p:txBody>
      </p:sp>
      <p:sp>
        <p:nvSpPr>
          <p:cNvPr id="2" name="Slide Number Placeholder 1">
            <a:extLst>
              <a:ext uri="{FF2B5EF4-FFF2-40B4-BE49-F238E27FC236}">
                <a16:creationId xmlns:a16="http://schemas.microsoft.com/office/drawing/2014/main" id="{590D28E9-F07F-40B2-86A3-4DDDC87CF17D}"/>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487966B-3A4B-4F32-84DF-5F48D7C825CD}"/>
              </a:ext>
            </a:extLst>
          </p:cNvPr>
          <p:cNvSpPr>
            <a:spLocks noGrp="1" noChangeArrowheads="1"/>
          </p:cNvSpPr>
          <p:nvPr>
            <p:ph type="title"/>
          </p:nvPr>
        </p:nvSpPr>
        <p:spPr>
          <a:xfrm>
            <a:off x="762000" y="381000"/>
            <a:ext cx="7391400" cy="1782334"/>
          </a:xfrm>
        </p:spPr>
        <p:txBody>
          <a:bodyPr>
            <a:normAutofit/>
          </a:bodyPr>
          <a:lstStyle/>
          <a:p>
            <a:pPr eaLnBrk="1" hangingPunct="1"/>
            <a:r>
              <a:rPr lang="en-US" altLang="en-US" b="1" dirty="0"/>
              <a:t>Goiter &amp; Iodine  </a:t>
            </a:r>
            <a:br>
              <a:rPr lang="en-US" altLang="en-US" dirty="0"/>
            </a:br>
            <a:r>
              <a:rPr lang="en-US" altLang="en-US" sz="2400" dirty="0"/>
              <a:t>Goiter is a deficiency disease related </a:t>
            </a:r>
            <a:r>
              <a:rPr lang="en-US" altLang="en-US" sz="2400" b="1" dirty="0"/>
              <a:t>to a lack of the nutrient iodine.</a:t>
            </a:r>
            <a:endParaRPr lang="en-US" altLang="en-US" sz="2400" dirty="0"/>
          </a:p>
        </p:txBody>
      </p:sp>
      <p:pic>
        <p:nvPicPr>
          <p:cNvPr id="15364" name="Picture 4" descr="DIAGRAM] Diagram Of Goiter FULL Version HD Quality Of Goiter -  NUMELIVRE.COMPRIMESAMINCISSANTS.FR">
            <a:extLst>
              <a:ext uri="{FF2B5EF4-FFF2-40B4-BE49-F238E27FC236}">
                <a16:creationId xmlns:a16="http://schemas.microsoft.com/office/drawing/2014/main" id="{6A4CF3A1-75ED-4D06-9536-BC0BF2F3204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873919" y="2491581"/>
            <a:ext cx="5715000" cy="3219450"/>
          </a:xfrm>
          <a:noFill/>
        </p:spPr>
      </p:pic>
      <p:sp>
        <p:nvSpPr>
          <p:cNvPr id="2" name="Slide Number Placeholder 1">
            <a:extLst>
              <a:ext uri="{FF2B5EF4-FFF2-40B4-BE49-F238E27FC236}">
                <a16:creationId xmlns:a16="http://schemas.microsoft.com/office/drawing/2014/main" id="{719CD465-28D4-4208-B4B8-A73CE0DBF5CA}"/>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3F44941-F4A0-4B89-B84C-97208FA70BFB}"/>
              </a:ext>
            </a:extLst>
          </p:cNvPr>
          <p:cNvSpPr>
            <a:spLocks noGrp="1" noChangeArrowheads="1"/>
          </p:cNvSpPr>
          <p:nvPr>
            <p:ph type="title"/>
          </p:nvPr>
        </p:nvSpPr>
        <p:spPr/>
        <p:txBody>
          <a:bodyPr/>
          <a:lstStyle/>
          <a:p>
            <a:r>
              <a:rPr lang="en-US" altLang="en-US" b="1" dirty="0"/>
              <a:t>Gastrointestinal Tract </a:t>
            </a:r>
          </a:p>
        </p:txBody>
      </p:sp>
      <p:sp>
        <p:nvSpPr>
          <p:cNvPr id="17411" name="Content Placeholder 2">
            <a:extLst>
              <a:ext uri="{FF2B5EF4-FFF2-40B4-BE49-F238E27FC236}">
                <a16:creationId xmlns:a16="http://schemas.microsoft.com/office/drawing/2014/main" id="{01E2FA95-7D06-4418-A2FB-393EE844A089}"/>
              </a:ext>
            </a:extLst>
          </p:cNvPr>
          <p:cNvSpPr>
            <a:spLocks noGrp="1" noChangeArrowheads="1"/>
          </p:cNvSpPr>
          <p:nvPr>
            <p:ph idx="1"/>
          </p:nvPr>
        </p:nvSpPr>
        <p:spPr/>
        <p:txBody>
          <a:bodyPr/>
          <a:lstStyle/>
          <a:p>
            <a:pPr marL="0" indent="0">
              <a:buFontTx/>
              <a:buNone/>
            </a:pPr>
            <a:br>
              <a:rPr lang="en-US" altLang="en-US"/>
            </a:br>
            <a:endParaRPr lang="en-US" altLang="en-US"/>
          </a:p>
        </p:txBody>
      </p:sp>
      <p:pic>
        <p:nvPicPr>
          <p:cNvPr id="17413" name="Picture 5" descr="Gastrointestinal Tract diagram&#10;">
            <a:extLst>
              <a:ext uri="{FF2B5EF4-FFF2-40B4-BE49-F238E27FC236}">
                <a16:creationId xmlns:a16="http://schemas.microsoft.com/office/drawing/2014/main" id="{99AEEF58-7152-4821-8B8E-ABF991641A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279525"/>
            <a:ext cx="3748088"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D896D6BB-72DE-4DBF-A572-BF6A396B0477}"/>
              </a:ext>
            </a:extLst>
          </p:cNvPr>
          <p:cNvSpPr txBox="1">
            <a:spLocks noChangeArrowheads="1"/>
          </p:cNvSpPr>
          <p:nvPr/>
        </p:nvSpPr>
        <p:spPr bwMode="auto">
          <a:xfrm>
            <a:off x="876300" y="5029200"/>
            <a:ext cx="7391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lstStyle>
            <a:lvl1pPr algn="ctr" rtl="0" eaLnBrk="0" fontAlgn="base" hangingPunct="0">
              <a:spcBef>
                <a:spcPct val="0"/>
              </a:spcBef>
              <a:spcAft>
                <a:spcPct val="0"/>
              </a:spcAft>
              <a:defRPr sz="44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bg1"/>
                </a:solidFill>
                <a:latin typeface="Times" pitchFamily="18" charset="0"/>
              </a:defRPr>
            </a:lvl6pPr>
            <a:lvl7pPr marL="914400" algn="ctr" rtl="0" eaLnBrk="1" fontAlgn="base" hangingPunct="1">
              <a:spcBef>
                <a:spcPct val="0"/>
              </a:spcBef>
              <a:spcAft>
                <a:spcPct val="0"/>
              </a:spcAft>
              <a:defRPr sz="4400">
                <a:solidFill>
                  <a:schemeClr val="bg1"/>
                </a:solidFill>
                <a:latin typeface="Times" pitchFamily="18" charset="0"/>
              </a:defRPr>
            </a:lvl7pPr>
            <a:lvl8pPr marL="1371600" algn="ctr" rtl="0" eaLnBrk="1" fontAlgn="base" hangingPunct="1">
              <a:spcBef>
                <a:spcPct val="0"/>
              </a:spcBef>
              <a:spcAft>
                <a:spcPct val="0"/>
              </a:spcAft>
              <a:defRPr sz="4400">
                <a:solidFill>
                  <a:schemeClr val="bg1"/>
                </a:solidFill>
                <a:latin typeface="Times" pitchFamily="18" charset="0"/>
              </a:defRPr>
            </a:lvl8pPr>
            <a:lvl9pPr marL="1828800" algn="ctr" rtl="0" eaLnBrk="1" fontAlgn="base" hangingPunct="1">
              <a:spcBef>
                <a:spcPct val="0"/>
              </a:spcBef>
              <a:spcAft>
                <a:spcPct val="0"/>
              </a:spcAft>
              <a:defRPr sz="4400">
                <a:solidFill>
                  <a:schemeClr val="bg1"/>
                </a:solidFill>
                <a:latin typeface="Times" pitchFamily="18" charset="0"/>
              </a:defRPr>
            </a:lvl9pPr>
          </a:lstStyle>
          <a:p>
            <a:pPr algn="l" eaLnBrk="1" hangingPunct="1">
              <a:defRPr/>
            </a:pPr>
            <a:r>
              <a:rPr lang="en-US" altLang="en-US" sz="2000" b="1" kern="0" dirty="0"/>
              <a:t>Peristalsis</a:t>
            </a:r>
            <a:r>
              <a:rPr lang="en-US" altLang="en-US" sz="2000" kern="0" dirty="0"/>
              <a:t>-rhythmic contractions of the muscular wall of the gastrointestinal tract</a:t>
            </a:r>
          </a:p>
        </p:txBody>
      </p:sp>
      <p:sp>
        <p:nvSpPr>
          <p:cNvPr id="2" name="Slide Number Placeholder 1">
            <a:extLst>
              <a:ext uri="{FF2B5EF4-FFF2-40B4-BE49-F238E27FC236}">
                <a16:creationId xmlns:a16="http://schemas.microsoft.com/office/drawing/2014/main" id="{F0584E9F-1393-497D-B8D2-62AEFD2B9C1F}"/>
              </a:ext>
            </a:extLst>
          </p:cNvPr>
          <p:cNvSpPr>
            <a:spLocks noGrp="1"/>
          </p:cNvSpPr>
          <p:nvPr>
            <p:ph type="sldNum" sz="quarter" idx="12"/>
          </p:nvPr>
        </p:nvSpPr>
        <p:spPr/>
        <p:txBody>
          <a:bodyPr/>
          <a:lstStyle/>
          <a:p>
            <a:fld id="{D57F1E4F-1CFF-5643-939E-217C01CDF565}"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3231069D-7FF9-4234-B9D8-378811F84CB6}"/>
              </a:ext>
            </a:extLst>
          </p:cNvPr>
          <p:cNvSpPr>
            <a:spLocks noGrp="1" noChangeArrowheads="1"/>
          </p:cNvSpPr>
          <p:nvPr>
            <p:ph type="title"/>
          </p:nvPr>
        </p:nvSpPr>
        <p:spPr/>
        <p:txBody>
          <a:bodyPr/>
          <a:lstStyle/>
          <a:p>
            <a:r>
              <a:rPr lang="en-US" altLang="en-US"/>
              <a:t>Nasogastric Tube</a:t>
            </a:r>
            <a:br>
              <a:rPr lang="en-US" altLang="en-US"/>
            </a:br>
            <a:r>
              <a:rPr lang="en-US" altLang="en-US" sz="2400"/>
              <a:t>instrument used to feed through the nose into the stomach  </a:t>
            </a:r>
          </a:p>
        </p:txBody>
      </p:sp>
      <p:pic>
        <p:nvPicPr>
          <p:cNvPr id="18435" name="Content Placeholder 4" descr="Nasogastric Tub into an XRayed body&#10;">
            <a:extLst>
              <a:ext uri="{FF2B5EF4-FFF2-40B4-BE49-F238E27FC236}">
                <a16:creationId xmlns:a16="http://schemas.microsoft.com/office/drawing/2014/main" id="{ADCBC324-6274-4246-A4E0-A3D164750B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508000" y="2288133"/>
            <a:ext cx="6446838" cy="3626346"/>
          </a:xfrm>
        </p:spPr>
      </p:pic>
      <p:sp>
        <p:nvSpPr>
          <p:cNvPr id="2" name="Slide Number Placeholder 1">
            <a:extLst>
              <a:ext uri="{FF2B5EF4-FFF2-40B4-BE49-F238E27FC236}">
                <a16:creationId xmlns:a16="http://schemas.microsoft.com/office/drawing/2014/main" id="{AC9E7C2A-A071-43B3-B69B-8B850669E8AA}"/>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E2BA1C76-7576-44A3-9BE9-C73575675F91}"/>
              </a:ext>
            </a:extLst>
          </p:cNvPr>
          <p:cNvSpPr>
            <a:spLocks noGrp="1" noChangeArrowheads="1"/>
          </p:cNvSpPr>
          <p:nvPr>
            <p:ph type="title"/>
          </p:nvPr>
        </p:nvSpPr>
        <p:spPr/>
        <p:txBody>
          <a:bodyPr/>
          <a:lstStyle/>
          <a:p>
            <a:r>
              <a:rPr lang="en-US" altLang="en-US" dirty="0"/>
              <a:t>Anemia</a:t>
            </a:r>
            <a:br>
              <a:rPr lang="en-US" altLang="en-US" dirty="0"/>
            </a:br>
            <a:r>
              <a:rPr lang="en-US" altLang="en-US" sz="2400" dirty="0"/>
              <a:t>Can be caused by a deficiency of iron and folate, namely iron. </a:t>
            </a:r>
          </a:p>
        </p:txBody>
      </p:sp>
      <p:pic>
        <p:nvPicPr>
          <p:cNvPr id="19459" name="Content Placeholder 4" descr="Symptoms of Anemia Diagram&#10;">
            <a:extLst>
              <a:ext uri="{FF2B5EF4-FFF2-40B4-BE49-F238E27FC236}">
                <a16:creationId xmlns:a16="http://schemas.microsoft.com/office/drawing/2014/main" id="{DA261BC5-A7BD-44CA-829C-982BB9F368E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144441" y="2160588"/>
            <a:ext cx="5173955" cy="3881437"/>
          </a:xfrm>
        </p:spPr>
      </p:pic>
      <p:sp>
        <p:nvSpPr>
          <p:cNvPr id="2" name="Slide Number Placeholder 1">
            <a:extLst>
              <a:ext uri="{FF2B5EF4-FFF2-40B4-BE49-F238E27FC236}">
                <a16:creationId xmlns:a16="http://schemas.microsoft.com/office/drawing/2014/main" id="{4B76ACE6-31AF-417E-98A4-43D0CDAFC725}"/>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00DA7EAC-2345-4EB7-B804-7A3649AEE2A0}"/>
              </a:ext>
            </a:extLst>
          </p:cNvPr>
          <p:cNvSpPr>
            <a:spLocks noGrp="1" noChangeArrowheads="1"/>
          </p:cNvSpPr>
          <p:nvPr>
            <p:ph type="title"/>
          </p:nvPr>
        </p:nvSpPr>
        <p:spPr/>
        <p:txBody>
          <a:bodyPr/>
          <a:lstStyle/>
          <a:p>
            <a:r>
              <a:rPr lang="en-US" altLang="en-US"/>
              <a:t>Hypertension</a:t>
            </a:r>
          </a:p>
        </p:txBody>
      </p:sp>
      <p:pic>
        <p:nvPicPr>
          <p:cNvPr id="20483" name="Content Placeholder 4" descr="Hypertension Diagram&#10;">
            <a:extLst>
              <a:ext uri="{FF2B5EF4-FFF2-40B4-BE49-F238E27FC236}">
                <a16:creationId xmlns:a16="http://schemas.microsoft.com/office/drawing/2014/main" id="{8CE9A977-2B64-431F-85B8-FAB80F6C55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81263" y="1287463"/>
            <a:ext cx="4300537" cy="4579937"/>
          </a:xfrm>
        </p:spPr>
      </p:pic>
      <p:sp>
        <p:nvSpPr>
          <p:cNvPr id="2" name="Slide Number Placeholder 1">
            <a:extLst>
              <a:ext uri="{FF2B5EF4-FFF2-40B4-BE49-F238E27FC236}">
                <a16:creationId xmlns:a16="http://schemas.microsoft.com/office/drawing/2014/main" id="{FEBC02ED-6FBF-4A81-90E0-30ABE50FED1D}"/>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0EA7B2C-4E5B-431B-98A8-FEDDF9185F23}"/>
              </a:ext>
            </a:extLst>
          </p:cNvPr>
          <p:cNvSpPr>
            <a:spLocks noGrp="1" noChangeArrowheads="1"/>
          </p:cNvSpPr>
          <p:nvPr>
            <p:ph type="title"/>
          </p:nvPr>
        </p:nvSpPr>
        <p:spPr>
          <a:xfrm>
            <a:off x="457200" y="381000"/>
            <a:ext cx="8229600" cy="1143000"/>
          </a:xfrm>
        </p:spPr>
        <p:txBody>
          <a:bodyPr/>
          <a:lstStyle/>
          <a:p>
            <a:r>
              <a:rPr lang="en-US" altLang="en-US" b="1"/>
              <a:t>Hypotension</a:t>
            </a:r>
            <a:br>
              <a:rPr lang="en-US" altLang="en-US" sz="2800"/>
            </a:br>
            <a:r>
              <a:rPr lang="en-US" altLang="en-US" sz="2800"/>
              <a:t>Low Blood Pressure  </a:t>
            </a:r>
          </a:p>
        </p:txBody>
      </p:sp>
      <p:pic>
        <p:nvPicPr>
          <p:cNvPr id="21507" name="Content Placeholder 4" descr="Hypotension Diagram&#10;">
            <a:extLst>
              <a:ext uri="{FF2B5EF4-FFF2-40B4-BE49-F238E27FC236}">
                <a16:creationId xmlns:a16="http://schemas.microsoft.com/office/drawing/2014/main" id="{CD4763E8-3F05-4074-BA22-C73551C67A3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14438" y="1600200"/>
            <a:ext cx="6553200" cy="4441825"/>
          </a:xfrm>
        </p:spPr>
      </p:pic>
      <p:sp>
        <p:nvSpPr>
          <p:cNvPr id="2" name="Slide Number Placeholder 1">
            <a:extLst>
              <a:ext uri="{FF2B5EF4-FFF2-40B4-BE49-F238E27FC236}">
                <a16:creationId xmlns:a16="http://schemas.microsoft.com/office/drawing/2014/main" id="{D3C2EB6E-FF26-4CF6-B9D4-76358B0B9C74}"/>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7AE3164B-AD8E-4468-A0E7-FCBC15A0B852}"/>
              </a:ext>
            </a:extLst>
          </p:cNvPr>
          <p:cNvSpPr>
            <a:spLocks noGrp="1" noChangeArrowheads="1"/>
          </p:cNvSpPr>
          <p:nvPr>
            <p:ph type="title"/>
          </p:nvPr>
        </p:nvSpPr>
        <p:spPr>
          <a:xfrm>
            <a:off x="457200" y="304800"/>
            <a:ext cx="8229600" cy="2133600"/>
          </a:xfrm>
        </p:spPr>
        <p:txBody>
          <a:bodyPr>
            <a:normAutofit/>
          </a:bodyPr>
          <a:lstStyle/>
          <a:p>
            <a:r>
              <a:rPr lang="en-US" altLang="en-US" sz="2000" dirty="0"/>
              <a:t>Dysphagia </a:t>
            </a:r>
            <a:br>
              <a:rPr lang="en-US" altLang="en-US" sz="1600" dirty="0"/>
            </a:br>
            <a:r>
              <a:rPr lang="en-US" altLang="en-US" sz="1600" dirty="0"/>
              <a:t>Medical term for difficulty swallowing  </a:t>
            </a:r>
            <a:br>
              <a:rPr lang="en-US" altLang="en-US" sz="1600" dirty="0"/>
            </a:br>
            <a:r>
              <a:rPr lang="en-US" altLang="en-US" sz="1600" dirty="0"/>
              <a:t>When feeding a client that has difficulty swallowing the feeder should place the food toward the back of the mouth. </a:t>
            </a:r>
          </a:p>
        </p:txBody>
      </p:sp>
      <p:pic>
        <p:nvPicPr>
          <p:cNvPr id="22532" name="Content Placeholder 9" descr="Symptoms of Dysphagia diagram&#10;">
            <a:extLst>
              <a:ext uri="{FF2B5EF4-FFF2-40B4-BE49-F238E27FC236}">
                <a16:creationId xmlns:a16="http://schemas.microsoft.com/office/drawing/2014/main" id="{69B1352A-0D0E-40B0-86A5-1A7281298C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831605" y="1600200"/>
            <a:ext cx="6078583" cy="4441825"/>
          </a:xfrm>
        </p:spPr>
      </p:pic>
      <p:sp>
        <p:nvSpPr>
          <p:cNvPr id="2" name="Slide Number Placeholder 1">
            <a:extLst>
              <a:ext uri="{FF2B5EF4-FFF2-40B4-BE49-F238E27FC236}">
                <a16:creationId xmlns:a16="http://schemas.microsoft.com/office/drawing/2014/main" id="{49A892C9-57B3-484C-BA97-51E7EA909F60}"/>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CE0AAAD0-2154-4337-99A1-2BDEB888A93B}"/>
              </a:ext>
            </a:extLst>
          </p:cNvPr>
          <p:cNvSpPr>
            <a:spLocks noGrp="1" noChangeArrowheads="1"/>
          </p:cNvSpPr>
          <p:nvPr>
            <p:ph type="title"/>
          </p:nvPr>
        </p:nvSpPr>
        <p:spPr>
          <a:xfrm>
            <a:off x="457200" y="228600"/>
            <a:ext cx="8229600" cy="914400"/>
          </a:xfrm>
        </p:spPr>
        <p:txBody>
          <a:bodyPr/>
          <a:lstStyle/>
          <a:p>
            <a:pPr eaLnBrk="1" hangingPunct="1"/>
            <a:r>
              <a:rPr lang="en-US" altLang="en-US"/>
              <a:t>Feeding the Client Who Requires Assistance</a:t>
            </a:r>
          </a:p>
        </p:txBody>
      </p:sp>
      <p:sp>
        <p:nvSpPr>
          <p:cNvPr id="14339" name="Rectangle 3">
            <a:extLst>
              <a:ext uri="{FF2B5EF4-FFF2-40B4-BE49-F238E27FC236}">
                <a16:creationId xmlns:a16="http://schemas.microsoft.com/office/drawing/2014/main" id="{32CA0749-CA88-4BE0-A360-39EF94732E9E}"/>
              </a:ext>
            </a:extLst>
          </p:cNvPr>
          <p:cNvSpPr>
            <a:spLocks noGrp="1" noChangeArrowheads="1"/>
          </p:cNvSpPr>
          <p:nvPr>
            <p:ph idx="1"/>
          </p:nvPr>
        </p:nvSpPr>
        <p:spPr>
          <a:xfrm>
            <a:off x="457200" y="1143000"/>
            <a:ext cx="8229600" cy="4876800"/>
          </a:xfrm>
        </p:spPr>
        <p:txBody>
          <a:bodyPr>
            <a:normAutofit/>
          </a:bodyPr>
          <a:lstStyle/>
          <a:p>
            <a:pPr eaLnBrk="1" hangingPunct="1">
              <a:defRPr/>
            </a:pPr>
            <a:r>
              <a:rPr lang="en-US" altLang="en-US" sz="2400" dirty="0"/>
              <a:t>Help the client sit up straight </a:t>
            </a:r>
          </a:p>
          <a:p>
            <a:pPr eaLnBrk="1" hangingPunct="1">
              <a:defRPr/>
            </a:pPr>
            <a:r>
              <a:rPr lang="en-US" altLang="en-US" sz="2400" dirty="0"/>
              <a:t>Place food toward the back of the mouth</a:t>
            </a:r>
          </a:p>
          <a:p>
            <a:pPr eaLnBrk="1" hangingPunct="1">
              <a:defRPr/>
            </a:pPr>
            <a:r>
              <a:rPr lang="en-US" altLang="en-US" sz="2400" dirty="0"/>
              <a:t>Client diagnosed with dysphagia requires specialized diet</a:t>
            </a:r>
          </a:p>
          <a:p>
            <a:pPr lvl="1" eaLnBrk="1" hangingPunct="1">
              <a:defRPr/>
            </a:pPr>
            <a:r>
              <a:rPr lang="en-US" altLang="en-US" sz="2000" dirty="0"/>
              <a:t>Should not use straw</a:t>
            </a:r>
          </a:p>
          <a:p>
            <a:pPr lvl="1" eaLnBrk="1" hangingPunct="1">
              <a:defRPr/>
            </a:pPr>
            <a:r>
              <a:rPr lang="en-US" altLang="en-US" sz="2000" dirty="0"/>
              <a:t>May be offered thickened liquids.</a:t>
            </a:r>
          </a:p>
          <a:p>
            <a:pPr lvl="1" eaLnBrk="1" hangingPunct="1">
              <a:defRPr/>
            </a:pPr>
            <a:r>
              <a:rPr lang="en-US" altLang="en-US" sz="2000" dirty="0"/>
              <a:t>May be prescribed a soft food diet</a:t>
            </a:r>
          </a:p>
          <a:p>
            <a:pPr lvl="1" eaLnBrk="1" hangingPunct="1">
              <a:defRPr/>
            </a:pPr>
            <a:endParaRPr lang="en-US" altLang="en-US" sz="2000" dirty="0"/>
          </a:p>
          <a:p>
            <a:pPr lvl="1" eaLnBrk="1" hangingPunct="1">
              <a:defRPr/>
            </a:pPr>
            <a:r>
              <a:rPr lang="en-US" altLang="en-US" sz="2000" b="1" dirty="0"/>
              <a:t>It is helpful for families to adapt the meals to fit all family members.</a:t>
            </a:r>
          </a:p>
          <a:p>
            <a:pPr lvl="1" eaLnBrk="1" hangingPunct="1">
              <a:defRPr/>
            </a:pPr>
            <a:endParaRPr lang="en-US" altLang="en-US" dirty="0"/>
          </a:p>
          <a:p>
            <a:pPr marL="457200" lvl="1" indent="0" eaLnBrk="1" hangingPunct="1">
              <a:buFontTx/>
              <a:buNone/>
              <a:defRPr/>
            </a:pPr>
            <a:r>
              <a:rPr lang="en-US" altLang="en-US" b="1" dirty="0"/>
              <a:t> </a:t>
            </a:r>
          </a:p>
        </p:txBody>
      </p:sp>
      <p:sp>
        <p:nvSpPr>
          <p:cNvPr id="2" name="Slide Number Placeholder 1">
            <a:extLst>
              <a:ext uri="{FF2B5EF4-FFF2-40B4-BE49-F238E27FC236}">
                <a16:creationId xmlns:a16="http://schemas.microsoft.com/office/drawing/2014/main" id="{81F96188-69A7-4493-AEA6-DBEBA1835929}"/>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85A6672E-62E8-4D97-B10E-9593B4593368}"/>
              </a:ext>
            </a:extLst>
          </p:cNvPr>
          <p:cNvSpPr>
            <a:spLocks noGrp="1" noChangeArrowheads="1"/>
          </p:cNvSpPr>
          <p:nvPr>
            <p:ph type="title"/>
          </p:nvPr>
        </p:nvSpPr>
        <p:spPr/>
        <p:txBody>
          <a:bodyPr/>
          <a:lstStyle/>
          <a:p>
            <a:r>
              <a:rPr lang="en-US" altLang="en-US" b="1"/>
              <a:t>My Plate </a:t>
            </a:r>
          </a:p>
        </p:txBody>
      </p:sp>
      <p:sp>
        <p:nvSpPr>
          <p:cNvPr id="18435" name="Content Placeholder 2">
            <a:extLst>
              <a:ext uri="{FF2B5EF4-FFF2-40B4-BE49-F238E27FC236}">
                <a16:creationId xmlns:a16="http://schemas.microsoft.com/office/drawing/2014/main" id="{B9119D53-C4EA-413E-A193-A3D74F0A62EA}"/>
              </a:ext>
            </a:extLst>
          </p:cNvPr>
          <p:cNvSpPr>
            <a:spLocks noGrp="1"/>
          </p:cNvSpPr>
          <p:nvPr>
            <p:ph idx="1"/>
          </p:nvPr>
        </p:nvSpPr>
        <p:spPr>
          <a:xfrm>
            <a:off x="457200" y="1143000"/>
            <a:ext cx="7315200" cy="4648200"/>
          </a:xfrm>
        </p:spPr>
        <p:txBody>
          <a:bodyPr/>
          <a:lstStyle/>
          <a:p>
            <a:pPr marL="0" indent="0">
              <a:buFontTx/>
              <a:buNone/>
              <a:defRPr/>
            </a:pPr>
            <a:r>
              <a:rPr lang="en-US" altLang="en-US" b="1" dirty="0"/>
              <a:t>Your healthy eating plan should follow the My Plate recommendations listed below.</a:t>
            </a:r>
          </a:p>
          <a:p>
            <a:pPr>
              <a:defRPr/>
            </a:pPr>
            <a:r>
              <a:rPr lang="en-US" altLang="en-US" sz="2800" dirty="0"/>
              <a:t>Choose variety.  The best meals have a balance of items from different food groups.</a:t>
            </a:r>
          </a:p>
          <a:p>
            <a:pPr>
              <a:defRPr/>
            </a:pPr>
            <a:r>
              <a:rPr lang="en-US" altLang="en-US" sz="2800" dirty="0"/>
              <a:t>Make ½ half your plate vegetables and fruit. </a:t>
            </a:r>
          </a:p>
          <a:p>
            <a:pPr>
              <a:defRPr/>
            </a:pPr>
            <a:r>
              <a:rPr lang="en-US" altLang="en-US" sz="2800" dirty="0"/>
              <a:t>½ your grain serving should be whole grains</a:t>
            </a:r>
          </a:p>
          <a:p>
            <a:pPr>
              <a:defRPr/>
            </a:pPr>
            <a:r>
              <a:rPr lang="en-US" altLang="en-US" sz="2800" dirty="0"/>
              <a:t>1% milk</a:t>
            </a:r>
          </a:p>
          <a:p>
            <a:pPr marL="0" indent="0">
              <a:buFontTx/>
              <a:buNone/>
              <a:defRPr/>
            </a:pPr>
            <a:r>
              <a:rPr lang="en-US" altLang="en-US" sz="2800" dirty="0"/>
              <a:t>	</a:t>
            </a:r>
            <a:endParaRPr lang="en-US" altLang="en-US" dirty="0"/>
          </a:p>
        </p:txBody>
      </p:sp>
      <p:pic>
        <p:nvPicPr>
          <p:cNvPr id="25604" name="Picture 2" descr="MyPlate - Wikipedia">
            <a:extLst>
              <a:ext uri="{FF2B5EF4-FFF2-40B4-BE49-F238E27FC236}">
                <a16:creationId xmlns:a16="http://schemas.microsoft.com/office/drawing/2014/main" id="{609BF4DF-7BA2-45DB-8CE7-AD81CB0E82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257889"/>
            <a:ext cx="18351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0E34B6A-F3ED-42B0-ADB3-29E9D4AE5B70}"/>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137A83C-1F1F-45F2-848F-85BBDF7DE196}"/>
              </a:ext>
            </a:extLst>
          </p:cNvPr>
          <p:cNvSpPr>
            <a:spLocks noGrp="1" noChangeArrowheads="1"/>
          </p:cNvSpPr>
          <p:nvPr>
            <p:ph type="title"/>
          </p:nvPr>
        </p:nvSpPr>
        <p:spPr/>
        <p:txBody>
          <a:bodyPr/>
          <a:lstStyle/>
          <a:p>
            <a:pPr eaLnBrk="1" hangingPunct="1"/>
            <a:r>
              <a:rPr lang="en-US" altLang="en-US" dirty="0"/>
              <a:t>Medical Terms </a:t>
            </a:r>
          </a:p>
        </p:txBody>
      </p:sp>
      <p:sp>
        <p:nvSpPr>
          <p:cNvPr id="5123" name="Rectangle 3">
            <a:extLst>
              <a:ext uri="{FF2B5EF4-FFF2-40B4-BE49-F238E27FC236}">
                <a16:creationId xmlns:a16="http://schemas.microsoft.com/office/drawing/2014/main" id="{D051D81C-9CB2-4D9F-9E3B-40CD7EBCDC8F}"/>
              </a:ext>
            </a:extLst>
          </p:cNvPr>
          <p:cNvSpPr>
            <a:spLocks noGrp="1" noChangeArrowheads="1"/>
          </p:cNvSpPr>
          <p:nvPr>
            <p:ph idx="1"/>
          </p:nvPr>
        </p:nvSpPr>
        <p:spPr>
          <a:xfrm>
            <a:off x="762000" y="1295400"/>
            <a:ext cx="6629400" cy="4572000"/>
          </a:xfrm>
        </p:spPr>
        <p:txBody>
          <a:bodyPr>
            <a:normAutofit fontScale="92500" lnSpcReduction="10000"/>
          </a:bodyPr>
          <a:lstStyle/>
          <a:p>
            <a:pPr marL="0" indent="0" eaLnBrk="1" hangingPunct="1">
              <a:buFontTx/>
              <a:buNone/>
            </a:pPr>
            <a:r>
              <a:rPr lang="en-US" altLang="en-US" sz="2400" b="1" dirty="0"/>
              <a:t>Hypertension</a:t>
            </a:r>
            <a:r>
              <a:rPr lang="en-US" altLang="en-US" sz="2400" dirty="0"/>
              <a:t>-is the medical term for high blood pressure also known as the “silent killer”</a:t>
            </a:r>
          </a:p>
          <a:p>
            <a:pPr marL="0" indent="0" eaLnBrk="1" hangingPunct="1">
              <a:buFontTx/>
              <a:buNone/>
            </a:pPr>
            <a:endParaRPr lang="en-US" altLang="en-US" sz="2400" dirty="0"/>
          </a:p>
          <a:p>
            <a:pPr marL="0" indent="0" eaLnBrk="1" hangingPunct="1">
              <a:buFontTx/>
              <a:buNone/>
            </a:pPr>
            <a:r>
              <a:rPr lang="en-US" altLang="en-US" sz="2400" b="1" dirty="0"/>
              <a:t>Hypotension</a:t>
            </a:r>
            <a:r>
              <a:rPr lang="en-US" altLang="en-US" sz="2400" dirty="0"/>
              <a:t>- is the medical term for low blood pressure</a:t>
            </a:r>
          </a:p>
          <a:p>
            <a:pPr marL="0" indent="0" eaLnBrk="1" hangingPunct="1">
              <a:buFontTx/>
              <a:buNone/>
            </a:pPr>
            <a:endParaRPr lang="en-US" altLang="en-US" sz="2400" dirty="0"/>
          </a:p>
          <a:p>
            <a:pPr marL="0" indent="0" eaLnBrk="1" hangingPunct="1">
              <a:buFontTx/>
              <a:buNone/>
            </a:pPr>
            <a:r>
              <a:rPr lang="en-US" altLang="en-US" sz="2400" b="1" dirty="0"/>
              <a:t>Hyperglycemia</a:t>
            </a:r>
            <a:r>
              <a:rPr lang="en-US" altLang="en-US" sz="2400" dirty="0"/>
              <a:t>-high levels of glucose in the bloodstream      Common term:  high blood sugar</a:t>
            </a:r>
          </a:p>
          <a:p>
            <a:pPr marL="0" indent="0" eaLnBrk="1" hangingPunct="1">
              <a:buFontTx/>
              <a:buNone/>
            </a:pPr>
            <a:endParaRPr lang="en-US" altLang="en-US" sz="2400" dirty="0"/>
          </a:p>
          <a:p>
            <a:pPr marL="0" indent="0" eaLnBrk="1" hangingPunct="1">
              <a:buFontTx/>
              <a:buNone/>
            </a:pPr>
            <a:r>
              <a:rPr lang="en-US" altLang="en-US" sz="2400" b="1" dirty="0"/>
              <a:t>Hypoglycemia</a:t>
            </a:r>
            <a:r>
              <a:rPr lang="en-US" altLang="en-US" sz="2400" dirty="0"/>
              <a:t>-low level of glucose in the bloodstream</a:t>
            </a:r>
          </a:p>
          <a:p>
            <a:pPr marL="0" indent="0" eaLnBrk="1" hangingPunct="1">
              <a:buFontTx/>
              <a:buNone/>
            </a:pPr>
            <a:r>
              <a:rPr lang="en-US" altLang="en-US" sz="2400" dirty="0"/>
              <a:t>Common term: low blood sugar  “hangry”  </a:t>
            </a:r>
          </a:p>
          <a:p>
            <a:pPr marL="0" indent="0" eaLnBrk="1" hangingPunct="1">
              <a:buFontTx/>
              <a:buNone/>
            </a:pPr>
            <a:endParaRPr lang="en-US" altLang="en-US" sz="1800" dirty="0"/>
          </a:p>
          <a:p>
            <a:pPr marL="0" indent="0" eaLnBrk="1" hangingPunct="1">
              <a:buFontTx/>
              <a:buNone/>
            </a:pPr>
            <a:endParaRPr lang="en-US" altLang="en-US" sz="1800" dirty="0"/>
          </a:p>
          <a:p>
            <a:pPr marL="0" indent="0" eaLnBrk="1" hangingPunct="1">
              <a:buFontTx/>
              <a:buNone/>
            </a:pPr>
            <a:endParaRPr lang="en-US" altLang="en-US" dirty="0"/>
          </a:p>
        </p:txBody>
      </p:sp>
      <p:sp>
        <p:nvSpPr>
          <p:cNvPr id="2" name="Slide Number Placeholder 1">
            <a:extLst>
              <a:ext uri="{FF2B5EF4-FFF2-40B4-BE49-F238E27FC236}">
                <a16:creationId xmlns:a16="http://schemas.microsoft.com/office/drawing/2014/main" id="{4AD9C977-8FA7-4210-BD5B-A3F9865F8720}"/>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181C126A-864A-4518-8460-5ECF64FEA3C8}"/>
              </a:ext>
            </a:extLst>
          </p:cNvPr>
          <p:cNvSpPr>
            <a:spLocks noGrp="1" noChangeArrowheads="1"/>
          </p:cNvSpPr>
          <p:nvPr>
            <p:ph type="title"/>
          </p:nvPr>
        </p:nvSpPr>
        <p:spPr>
          <a:xfrm>
            <a:off x="457200" y="304800"/>
            <a:ext cx="8229600" cy="1143000"/>
          </a:xfrm>
        </p:spPr>
        <p:txBody>
          <a:bodyPr>
            <a:normAutofit fontScale="90000"/>
          </a:bodyPr>
          <a:lstStyle/>
          <a:p>
            <a:r>
              <a:rPr lang="en-US" altLang="en-US" sz="5400" b="1"/>
              <a:t>Protein </a:t>
            </a:r>
            <a:br>
              <a:rPr lang="en-US" altLang="en-US" sz="5400" b="1"/>
            </a:br>
            <a:r>
              <a:rPr lang="en-US" altLang="en-US" sz="2800" b="1"/>
              <a:t>Essential for building and repairing body tissue </a:t>
            </a:r>
          </a:p>
        </p:txBody>
      </p:sp>
      <p:pic>
        <p:nvPicPr>
          <p:cNvPr id="26627" name="Content Placeholder 3" descr="Antonio Mazzotta Fit on Twitter: &quot;💡Complete and incomplete proteins💡 For  all the people who take this muscle building game seriously I want you to  make sure to eat the right food to">
            <a:extLst>
              <a:ext uri="{FF2B5EF4-FFF2-40B4-BE49-F238E27FC236}">
                <a16:creationId xmlns:a16="http://schemas.microsoft.com/office/drawing/2014/main" id="{363CAD70-F950-4D32-90D3-BD1BD014702B}"/>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5000" y="2286000"/>
            <a:ext cx="4876800" cy="3733800"/>
          </a:xfrm>
        </p:spPr>
      </p:pic>
      <p:sp>
        <p:nvSpPr>
          <p:cNvPr id="2" name="Slide Number Placeholder 1">
            <a:extLst>
              <a:ext uri="{FF2B5EF4-FFF2-40B4-BE49-F238E27FC236}">
                <a16:creationId xmlns:a16="http://schemas.microsoft.com/office/drawing/2014/main" id="{48D7A6BC-7915-4BE2-A32D-24C83FCB77F4}"/>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6006F463-E719-4341-8546-E01F23A19286}"/>
              </a:ext>
            </a:extLst>
          </p:cNvPr>
          <p:cNvSpPr>
            <a:spLocks noGrp="1" noChangeArrowheads="1"/>
          </p:cNvSpPr>
          <p:nvPr>
            <p:ph type="title"/>
          </p:nvPr>
        </p:nvSpPr>
        <p:spPr>
          <a:xfrm>
            <a:off x="457200" y="381000"/>
            <a:ext cx="7772400" cy="914400"/>
          </a:xfrm>
        </p:spPr>
        <p:txBody>
          <a:bodyPr/>
          <a:lstStyle/>
          <a:p>
            <a:r>
              <a:rPr lang="en-US" altLang="en-US" dirty="0"/>
              <a:t>Lacto-Vegetarian </a:t>
            </a:r>
          </a:p>
        </p:txBody>
      </p:sp>
      <p:pic>
        <p:nvPicPr>
          <p:cNvPr id="27651" name="Picture 2" descr="What is lacto-vegetarian diet and what are its benefits - Times of India">
            <a:extLst>
              <a:ext uri="{FF2B5EF4-FFF2-40B4-BE49-F238E27FC236}">
                <a16:creationId xmlns:a16="http://schemas.microsoft.com/office/drawing/2014/main" id="{2055A3F1-5C7F-4469-A3FA-D3782E9D6B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576388"/>
            <a:ext cx="3930650" cy="2752725"/>
          </a:xfrm>
          <a:noFill/>
        </p:spPr>
      </p:pic>
      <p:pic>
        <p:nvPicPr>
          <p:cNvPr id="27652" name="Picture 4" descr="Lacto Vegetarian Foods | Healthy Eating | SF Gate">
            <a:extLst>
              <a:ext uri="{FF2B5EF4-FFF2-40B4-BE49-F238E27FC236}">
                <a16:creationId xmlns:a16="http://schemas.microsoft.com/office/drawing/2014/main" id="{F14A4ABF-0572-4F04-978C-0ED3C41874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150" y="3805238"/>
            <a:ext cx="3473450" cy="231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3" descr="Pantone unveils its Color of the Year for 2020: Classic Blue - CNN Style">
            <a:extLst>
              <a:ext uri="{FF2B5EF4-FFF2-40B4-BE49-F238E27FC236}">
                <a16:creationId xmlns:a16="http://schemas.microsoft.com/office/drawing/2014/main" id="{B75A07DA-8AFF-468F-8B1D-F9333D6373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248400"/>
            <a:ext cx="88392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252BD30A-4E12-48F8-821F-CE2245C10F0B}"/>
              </a:ext>
            </a:extLst>
          </p:cNvPr>
          <p:cNvSpPr txBox="1">
            <a:spLocks noChangeArrowheads="1"/>
          </p:cNvSpPr>
          <p:nvPr/>
        </p:nvSpPr>
        <p:spPr bwMode="auto">
          <a:xfrm>
            <a:off x="4343400" y="1066800"/>
            <a:ext cx="3886200"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Char char="–"/>
              <a:defRPr sz="2400">
                <a:solidFill>
                  <a:schemeClr val="tx1"/>
                </a:solidFill>
                <a:latin typeface="Times New Roman" pitchFamily="18" charset="0"/>
                <a:cs typeface="Times New Roman" pitchFamily="18" charset="0"/>
              </a:defRPr>
            </a:lvl2pPr>
            <a:lvl3pPr marL="1143000" indent="-228600" algn="l" rtl="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4pPr>
            <a:lvl5pPr marL="2057400" indent="-228600" algn="l" rtl="0" eaLnBrk="0" fontAlgn="base" hangingPunct="0">
              <a:spcBef>
                <a:spcPct val="20000"/>
              </a:spcBef>
              <a:spcAft>
                <a:spcPct val="0"/>
              </a:spcAft>
              <a:buChar char="»"/>
              <a:defRPr sz="16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457200" lvl="1" indent="0" eaLnBrk="1" hangingPunct="1">
              <a:buFontTx/>
              <a:buNone/>
              <a:defRPr/>
            </a:pPr>
            <a:r>
              <a:rPr lang="en-US" altLang="en-US" sz="2800" kern="0" dirty="0"/>
              <a:t>A lacto-vegetarian diet is a diet that includes vegetables and dairy products such as milk, cheese, yogurt, and butter.  </a:t>
            </a:r>
          </a:p>
        </p:txBody>
      </p:sp>
      <p:sp>
        <p:nvSpPr>
          <p:cNvPr id="9" name="Rectangle 3">
            <a:extLst>
              <a:ext uri="{FF2B5EF4-FFF2-40B4-BE49-F238E27FC236}">
                <a16:creationId xmlns:a16="http://schemas.microsoft.com/office/drawing/2014/main" id="{1162429B-4D12-4820-80D6-ADBF16A8CAAA}"/>
              </a:ext>
            </a:extLst>
          </p:cNvPr>
          <p:cNvSpPr txBox="1">
            <a:spLocks noChangeArrowheads="1"/>
          </p:cNvSpPr>
          <p:nvPr/>
        </p:nvSpPr>
        <p:spPr bwMode="auto">
          <a:xfrm>
            <a:off x="685800" y="4456113"/>
            <a:ext cx="32385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Char char="–"/>
              <a:defRPr sz="2400">
                <a:solidFill>
                  <a:schemeClr val="tx1"/>
                </a:solidFill>
                <a:latin typeface="Times New Roman" pitchFamily="18" charset="0"/>
                <a:cs typeface="Times New Roman" pitchFamily="18" charset="0"/>
              </a:defRPr>
            </a:lvl2pPr>
            <a:lvl3pPr marL="1143000" indent="-228600" algn="l" rtl="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4pPr>
            <a:lvl5pPr marL="2057400" indent="-228600" algn="l" rtl="0" eaLnBrk="0" fontAlgn="base" hangingPunct="0">
              <a:spcBef>
                <a:spcPct val="20000"/>
              </a:spcBef>
              <a:spcAft>
                <a:spcPct val="0"/>
              </a:spcAft>
              <a:buChar char="»"/>
              <a:defRPr sz="16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457200" lvl="1" indent="0" eaLnBrk="1" hangingPunct="1">
              <a:buFontTx/>
              <a:buNone/>
              <a:defRPr/>
            </a:pPr>
            <a:r>
              <a:rPr lang="en-US" altLang="en-US" sz="3200" b="1" kern="0" dirty="0"/>
              <a:t>NO MEAT</a:t>
            </a:r>
          </a:p>
          <a:p>
            <a:pPr marL="457200" lvl="1" indent="0" eaLnBrk="1" hangingPunct="1">
              <a:buFontTx/>
              <a:buNone/>
              <a:defRPr/>
            </a:pPr>
            <a:r>
              <a:rPr lang="en-US" altLang="en-US" sz="3200" b="1" kern="0" dirty="0"/>
              <a:t>NO EGGS</a:t>
            </a:r>
          </a:p>
        </p:txBody>
      </p:sp>
      <p:sp>
        <p:nvSpPr>
          <p:cNvPr id="2" name="Slide Number Placeholder 1">
            <a:extLst>
              <a:ext uri="{FF2B5EF4-FFF2-40B4-BE49-F238E27FC236}">
                <a16:creationId xmlns:a16="http://schemas.microsoft.com/office/drawing/2014/main" id="{8071B2A6-4BF0-4D33-9506-90DA12B96741}"/>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a:extLst>
              <a:ext uri="{FF2B5EF4-FFF2-40B4-BE49-F238E27FC236}">
                <a16:creationId xmlns:a16="http://schemas.microsoft.com/office/drawing/2014/main" id="{E2A44494-8DAF-4109-9DF4-08B8D03DA447}"/>
              </a:ext>
            </a:extLst>
          </p:cNvPr>
          <p:cNvSpPr>
            <a:spLocks noGrp="1" noChangeArrowheads="1"/>
          </p:cNvSpPr>
          <p:nvPr>
            <p:ph type="title"/>
          </p:nvPr>
        </p:nvSpPr>
        <p:spPr>
          <a:xfrm>
            <a:off x="1600200" y="304800"/>
            <a:ext cx="6019800" cy="990600"/>
          </a:xfrm>
        </p:spPr>
        <p:txBody>
          <a:bodyPr>
            <a:normAutofit/>
          </a:bodyPr>
          <a:lstStyle/>
          <a:p>
            <a:r>
              <a:rPr lang="en-US" altLang="en-US"/>
              <a:t>Vitamin C </a:t>
            </a:r>
            <a:br>
              <a:rPr lang="en-US" altLang="en-US"/>
            </a:br>
            <a:r>
              <a:rPr lang="en-US" altLang="en-US" sz="2400"/>
              <a:t>Vitamin C aids in Iron absorption</a:t>
            </a:r>
            <a:r>
              <a:rPr lang="en-US" altLang="en-US"/>
              <a:t> </a:t>
            </a:r>
          </a:p>
        </p:txBody>
      </p:sp>
      <p:pic>
        <p:nvPicPr>
          <p:cNvPr id="28675" name="Picture 2" descr="Vitamin c in food Royalty Free Vector Image - VectorStock">
            <a:extLst>
              <a:ext uri="{FF2B5EF4-FFF2-40B4-BE49-F238E27FC236}">
                <a16:creationId xmlns:a16="http://schemas.microsoft.com/office/drawing/2014/main" id="{6294752D-E58C-4CDC-8F4E-411FE303681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0" y="1752600"/>
            <a:ext cx="4800600" cy="4267200"/>
          </a:xfrm>
          <a:noFill/>
        </p:spPr>
      </p:pic>
      <p:sp>
        <p:nvSpPr>
          <p:cNvPr id="2" name="Slide Number Placeholder 1">
            <a:extLst>
              <a:ext uri="{FF2B5EF4-FFF2-40B4-BE49-F238E27FC236}">
                <a16:creationId xmlns:a16="http://schemas.microsoft.com/office/drawing/2014/main" id="{9AC36E9E-8A7C-461A-8DF8-D78900CF7887}"/>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6" descr="12 Great Health Benefits of Mango | New Health Advisor">
            <a:extLst>
              <a:ext uri="{FF2B5EF4-FFF2-40B4-BE49-F238E27FC236}">
                <a16:creationId xmlns:a16="http://schemas.microsoft.com/office/drawing/2014/main" id="{4EF4E9AE-F7E2-4EBC-B3DE-BDEB3ABE9A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47838"/>
            <a:ext cx="4038600" cy="432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2C5559BC-673B-4E3D-9FAE-645A3B699F9B}"/>
              </a:ext>
            </a:extLst>
          </p:cNvPr>
          <p:cNvSpPr txBox="1">
            <a:spLocks noGrp="1"/>
          </p:cNvSpPr>
          <p:nvPr>
            <p:ph type="title" idx="4294967295"/>
          </p:nvPr>
        </p:nvSpPr>
        <p:spPr bwMode="auto">
          <a:xfrm>
            <a:off x="533400" y="472931"/>
            <a:ext cx="6858000" cy="12001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0" tIns="0" rIns="0" bIns="0" numCol="1" spcCol="0" rtlCol="0" fromWordArt="0" anchor="t" anchorCtr="1" forceAA="0" compatLnSpc="1">
            <a:prstTxWarp prst="textNoShape">
              <a:avLst/>
            </a:prstTxWarp>
            <a:noAutofit/>
          </a:bodyPr>
          <a:lstStyle>
            <a:lvl1pPr algn="ctr" rtl="0" eaLnBrk="0" fontAlgn="base" hangingPunct="0">
              <a:spcBef>
                <a:spcPct val="0"/>
              </a:spcBef>
              <a:spcAft>
                <a:spcPct val="0"/>
              </a:spcAft>
              <a:defRPr sz="44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bg1"/>
                </a:solidFill>
                <a:latin typeface="Times" pitchFamily="18" charset="0"/>
              </a:defRPr>
            </a:lvl6pPr>
            <a:lvl7pPr marL="914400" algn="ctr" rtl="0" eaLnBrk="1" fontAlgn="base" hangingPunct="1">
              <a:spcBef>
                <a:spcPct val="0"/>
              </a:spcBef>
              <a:spcAft>
                <a:spcPct val="0"/>
              </a:spcAft>
              <a:defRPr sz="4400">
                <a:solidFill>
                  <a:schemeClr val="bg1"/>
                </a:solidFill>
                <a:latin typeface="Times" pitchFamily="18" charset="0"/>
              </a:defRPr>
            </a:lvl7pPr>
            <a:lvl8pPr marL="1371600" algn="ctr" rtl="0" eaLnBrk="1" fontAlgn="base" hangingPunct="1">
              <a:spcBef>
                <a:spcPct val="0"/>
              </a:spcBef>
              <a:spcAft>
                <a:spcPct val="0"/>
              </a:spcAft>
              <a:defRPr sz="4400">
                <a:solidFill>
                  <a:schemeClr val="bg1"/>
                </a:solidFill>
                <a:latin typeface="Times" pitchFamily="18" charset="0"/>
              </a:defRPr>
            </a:lvl8pPr>
            <a:lvl9pPr marL="1828800" algn="ctr" rtl="0" eaLnBrk="1" fontAlgn="base" hangingPunct="1">
              <a:spcBef>
                <a:spcPct val="0"/>
              </a:spcBef>
              <a:spcAft>
                <a:spcPct val="0"/>
              </a:spcAft>
              <a:defRPr sz="4400">
                <a:solidFill>
                  <a:schemeClr val="bg1"/>
                </a:solidFill>
                <a:latin typeface="Times"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chemeClr val="tx1"/>
                </a:solidFill>
                <a:effectLst/>
                <a:uLnTx/>
                <a:uFillTx/>
                <a:latin typeface="Times New Roman" pitchFamily="18" charset="0"/>
                <a:ea typeface="+mj-ea"/>
                <a:cs typeface="Times New Roman" pitchFamily="18" charset="0"/>
              </a:rPr>
              <a:t>How much Vitamin 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chemeClr val="tx1"/>
                </a:solidFill>
                <a:effectLst/>
                <a:uLnTx/>
                <a:uFillTx/>
                <a:latin typeface="Times New Roman" pitchFamily="18" charset="0"/>
                <a:ea typeface="+mj-ea"/>
                <a:cs typeface="Times New Roman" pitchFamily="18" charset="0"/>
              </a:rPr>
              <a:t>Top sources:  Carrots and Mango </a:t>
            </a:r>
          </a:p>
        </p:txBody>
      </p:sp>
      <p:pic>
        <p:nvPicPr>
          <p:cNvPr id="29701" name="Picture 8" descr="Carrots 101: Cooking and Benefits - Jessica Gavin">
            <a:extLst>
              <a:ext uri="{FF2B5EF4-FFF2-40B4-BE49-F238E27FC236}">
                <a16:creationId xmlns:a16="http://schemas.microsoft.com/office/drawing/2014/main" id="{C584F506-61B0-4E52-AF35-3981C72F1C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050" y="1747838"/>
            <a:ext cx="2976563"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E7B2D4E0-9918-4D3C-A388-050CCB9258FE}"/>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7C69FA2-18BF-45A7-949C-C827DF50FC40}"/>
              </a:ext>
            </a:extLst>
          </p:cNvPr>
          <p:cNvSpPr>
            <a:spLocks noGrp="1" noChangeArrowheads="1"/>
          </p:cNvSpPr>
          <p:nvPr>
            <p:ph type="title"/>
          </p:nvPr>
        </p:nvSpPr>
        <p:spPr/>
        <p:txBody>
          <a:bodyPr/>
          <a:lstStyle/>
          <a:p>
            <a:pPr eaLnBrk="1" hangingPunct="1"/>
            <a:r>
              <a:rPr lang="en-US" altLang="en-US"/>
              <a:t>Vitamin C</a:t>
            </a:r>
          </a:p>
        </p:txBody>
      </p:sp>
      <p:sp>
        <p:nvSpPr>
          <p:cNvPr id="135171" name="Rectangle 3">
            <a:extLst>
              <a:ext uri="{FF2B5EF4-FFF2-40B4-BE49-F238E27FC236}">
                <a16:creationId xmlns:a16="http://schemas.microsoft.com/office/drawing/2014/main" id="{FDE78B78-D40D-4BED-BD56-D8B5EB97B322}"/>
              </a:ext>
            </a:extLst>
          </p:cNvPr>
          <p:cNvSpPr>
            <a:spLocks noGrp="1" noChangeArrowheads="1"/>
          </p:cNvSpPr>
          <p:nvPr>
            <p:ph idx="1"/>
          </p:nvPr>
        </p:nvSpPr>
        <p:spPr>
          <a:xfrm>
            <a:off x="914400" y="1371600"/>
            <a:ext cx="6400800" cy="4191000"/>
          </a:xfrm>
        </p:spPr>
        <p:txBody>
          <a:bodyPr>
            <a:normAutofit fontScale="92500" lnSpcReduction="10000"/>
          </a:bodyPr>
          <a:lstStyle/>
          <a:p>
            <a:pPr eaLnBrk="1" hangingPunct="1">
              <a:defRPr/>
            </a:pPr>
            <a:r>
              <a:rPr lang="en-US" altLang="en-US" sz="2400" dirty="0"/>
              <a:t>Aids in the absorption of Iron</a:t>
            </a:r>
          </a:p>
          <a:p>
            <a:pPr eaLnBrk="1" hangingPunct="1">
              <a:defRPr/>
            </a:pPr>
            <a:endParaRPr lang="en-US" altLang="en-US" sz="2400" dirty="0"/>
          </a:p>
          <a:p>
            <a:pPr eaLnBrk="1" hangingPunct="1">
              <a:defRPr/>
            </a:pPr>
            <a:r>
              <a:rPr lang="en-US" altLang="en-US" sz="2000" dirty="0"/>
              <a:t>Sources:</a:t>
            </a:r>
          </a:p>
          <a:p>
            <a:pPr lvl="1" eaLnBrk="1" hangingPunct="1">
              <a:defRPr/>
            </a:pPr>
            <a:r>
              <a:rPr lang="en-US" altLang="en-US" sz="2000" dirty="0"/>
              <a:t>Citrus fruits, melons, strawberries, tomatoes, potatoes, red and green peppers, cabbage, and broccoli</a:t>
            </a:r>
          </a:p>
          <a:p>
            <a:pPr lvl="1" eaLnBrk="1" hangingPunct="1">
              <a:defRPr/>
            </a:pPr>
            <a:r>
              <a:rPr lang="en-US" altLang="en-US" sz="2000" b="1" dirty="0"/>
              <a:t>Deficiency can cause Scurvy (decaying teeth &amp;bleeding gums)</a:t>
            </a:r>
          </a:p>
          <a:p>
            <a:pPr lvl="1" eaLnBrk="1" hangingPunct="1">
              <a:defRPr/>
            </a:pPr>
            <a:endParaRPr lang="en-US" altLang="en-US" dirty="0"/>
          </a:p>
          <a:p>
            <a:pPr marL="0" indent="0" eaLnBrk="1" hangingPunct="1">
              <a:buFontTx/>
              <a:buNone/>
              <a:defRPr/>
            </a:pPr>
            <a:r>
              <a:rPr lang="en-US" altLang="en-US" sz="2800" dirty="0"/>
              <a:t>Tip: Stress and cigarette smoking increase need for extra Vitamin C consumption. </a:t>
            </a:r>
          </a:p>
          <a:p>
            <a:pPr marL="0" indent="0" eaLnBrk="1" hangingPunct="1">
              <a:buFontTx/>
              <a:buNone/>
              <a:defRPr/>
            </a:pPr>
            <a:endParaRPr lang="en-US" altLang="en-US" b="1" dirty="0"/>
          </a:p>
        </p:txBody>
      </p:sp>
      <p:sp>
        <p:nvSpPr>
          <p:cNvPr id="2" name="Slide Number Placeholder 1">
            <a:extLst>
              <a:ext uri="{FF2B5EF4-FFF2-40B4-BE49-F238E27FC236}">
                <a16:creationId xmlns:a16="http://schemas.microsoft.com/office/drawing/2014/main" id="{B86C6F43-2B21-46F8-8668-12C3C0A88388}"/>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AF965D15-3D05-433C-9661-B13B647D8E49}"/>
              </a:ext>
            </a:extLst>
          </p:cNvPr>
          <p:cNvSpPr>
            <a:spLocks noGrp="1" noChangeArrowheads="1"/>
          </p:cNvSpPr>
          <p:nvPr>
            <p:ph type="title"/>
          </p:nvPr>
        </p:nvSpPr>
        <p:spPr/>
        <p:txBody>
          <a:bodyPr/>
          <a:lstStyle/>
          <a:p>
            <a:r>
              <a:rPr lang="en-US" altLang="en-US"/>
              <a:t>Vitamin D and Calcium</a:t>
            </a:r>
          </a:p>
        </p:txBody>
      </p:sp>
      <p:pic>
        <p:nvPicPr>
          <p:cNvPr id="32771" name="Picture 3">
            <a:extLst>
              <a:ext uri="{FF2B5EF4-FFF2-40B4-BE49-F238E27FC236}">
                <a16:creationId xmlns:a16="http://schemas.microsoft.com/office/drawing/2014/main" id="{451FB7DF-0F6B-4E48-BDA5-E048D3B8FF75}"/>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819400"/>
            <a:ext cx="5581650"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4DFB79D9-9AF7-40E4-B722-DE687E0D498F}"/>
              </a:ext>
            </a:extLst>
          </p:cNvPr>
          <p:cNvSpPr txBox="1">
            <a:spLocks/>
          </p:cNvSpPr>
          <p:nvPr/>
        </p:nvSpPr>
        <p:spPr bwMode="auto">
          <a:xfrm>
            <a:off x="609600" y="1143000"/>
            <a:ext cx="634590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lstStyle>
            <a:lvl1pPr algn="ctr" rtl="0" eaLnBrk="0" fontAlgn="base" hangingPunct="0">
              <a:spcBef>
                <a:spcPct val="0"/>
              </a:spcBef>
              <a:spcAft>
                <a:spcPct val="0"/>
              </a:spcAft>
              <a:defRPr sz="44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bg1"/>
                </a:solidFill>
                <a:latin typeface="Times" pitchFamily="18" charset="0"/>
              </a:defRPr>
            </a:lvl6pPr>
            <a:lvl7pPr marL="914400" algn="ctr" rtl="0" eaLnBrk="1" fontAlgn="base" hangingPunct="1">
              <a:spcBef>
                <a:spcPct val="0"/>
              </a:spcBef>
              <a:spcAft>
                <a:spcPct val="0"/>
              </a:spcAft>
              <a:defRPr sz="4400">
                <a:solidFill>
                  <a:schemeClr val="bg1"/>
                </a:solidFill>
                <a:latin typeface="Times" pitchFamily="18" charset="0"/>
              </a:defRPr>
            </a:lvl7pPr>
            <a:lvl8pPr marL="1371600" algn="ctr" rtl="0" eaLnBrk="1" fontAlgn="base" hangingPunct="1">
              <a:spcBef>
                <a:spcPct val="0"/>
              </a:spcBef>
              <a:spcAft>
                <a:spcPct val="0"/>
              </a:spcAft>
              <a:defRPr sz="4400">
                <a:solidFill>
                  <a:schemeClr val="bg1"/>
                </a:solidFill>
                <a:latin typeface="Times" pitchFamily="18" charset="0"/>
              </a:defRPr>
            </a:lvl8pPr>
            <a:lvl9pPr marL="1828800" algn="ctr" rtl="0" eaLnBrk="1" fontAlgn="base" hangingPunct="1">
              <a:spcBef>
                <a:spcPct val="0"/>
              </a:spcBef>
              <a:spcAft>
                <a:spcPct val="0"/>
              </a:spcAft>
              <a:defRPr sz="4400">
                <a:solidFill>
                  <a:schemeClr val="bg1"/>
                </a:solidFill>
                <a:latin typeface="Times" pitchFamily="18" charset="0"/>
              </a:defRPr>
            </a:lvl9pPr>
          </a:lstStyle>
          <a:p>
            <a:pPr>
              <a:defRPr/>
            </a:pPr>
            <a:r>
              <a:rPr lang="en-US" sz="2800" kern="0" dirty="0"/>
              <a:t>Vitamin D enhances the absorption of calcium in the human body.</a:t>
            </a:r>
          </a:p>
        </p:txBody>
      </p:sp>
      <p:sp>
        <p:nvSpPr>
          <p:cNvPr id="2" name="Slide Number Placeholder 1">
            <a:extLst>
              <a:ext uri="{FF2B5EF4-FFF2-40B4-BE49-F238E27FC236}">
                <a16:creationId xmlns:a16="http://schemas.microsoft.com/office/drawing/2014/main" id="{9AB0CFDA-2BD1-4043-8025-B28E8C46A046}"/>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83FF920F-FED6-41AA-90FB-61C4C9554F7B}"/>
              </a:ext>
            </a:extLst>
          </p:cNvPr>
          <p:cNvSpPr>
            <a:spLocks noGrp="1" noChangeArrowheads="1"/>
          </p:cNvSpPr>
          <p:nvPr>
            <p:ph type="title"/>
          </p:nvPr>
        </p:nvSpPr>
        <p:spPr/>
        <p:txBody>
          <a:bodyPr/>
          <a:lstStyle/>
          <a:p>
            <a:pPr eaLnBrk="1" hangingPunct="1"/>
            <a:r>
              <a:rPr lang="en-US" altLang="en-US" dirty="0"/>
              <a:t>Vitamin D</a:t>
            </a:r>
          </a:p>
        </p:txBody>
      </p:sp>
      <p:sp>
        <p:nvSpPr>
          <p:cNvPr id="16387" name="Rectangle 3">
            <a:extLst>
              <a:ext uri="{FF2B5EF4-FFF2-40B4-BE49-F238E27FC236}">
                <a16:creationId xmlns:a16="http://schemas.microsoft.com/office/drawing/2014/main" id="{5EE4ACD5-9F69-4961-BCDB-A8C05C4BB273}"/>
              </a:ext>
            </a:extLst>
          </p:cNvPr>
          <p:cNvSpPr>
            <a:spLocks noGrp="1" noChangeArrowheads="1"/>
          </p:cNvSpPr>
          <p:nvPr>
            <p:ph idx="1"/>
          </p:nvPr>
        </p:nvSpPr>
        <p:spPr>
          <a:xfrm>
            <a:off x="457199" y="1219200"/>
            <a:ext cx="6498303" cy="3625850"/>
          </a:xfrm>
        </p:spPr>
        <p:txBody>
          <a:bodyPr>
            <a:normAutofit lnSpcReduction="10000"/>
          </a:bodyPr>
          <a:lstStyle/>
          <a:p>
            <a:pPr eaLnBrk="1" hangingPunct="1">
              <a:defRPr/>
            </a:pPr>
            <a:r>
              <a:rPr lang="en-US" altLang="en-US" sz="2000" dirty="0"/>
              <a:t>Foods that contain Vitamin D:</a:t>
            </a:r>
          </a:p>
          <a:p>
            <a:pPr lvl="1" eaLnBrk="1" hangingPunct="1">
              <a:defRPr/>
            </a:pPr>
            <a:r>
              <a:rPr lang="en-US" altLang="en-US" sz="2000" dirty="0"/>
              <a:t>Eggs</a:t>
            </a:r>
          </a:p>
          <a:p>
            <a:pPr lvl="1" eaLnBrk="1" hangingPunct="1">
              <a:defRPr/>
            </a:pPr>
            <a:r>
              <a:rPr lang="en-US" altLang="en-US" sz="2000" dirty="0"/>
              <a:t>Liver</a:t>
            </a:r>
          </a:p>
          <a:p>
            <a:pPr lvl="1" eaLnBrk="1" hangingPunct="1">
              <a:defRPr/>
            </a:pPr>
            <a:r>
              <a:rPr lang="en-US" altLang="en-US" sz="2000" dirty="0"/>
              <a:t>Fortified milk </a:t>
            </a:r>
          </a:p>
          <a:p>
            <a:pPr lvl="1" eaLnBrk="1" hangingPunct="1">
              <a:defRPr/>
            </a:pPr>
            <a:r>
              <a:rPr lang="en-US" altLang="en-US" sz="2000" dirty="0"/>
              <a:t>Fortified margarine </a:t>
            </a:r>
          </a:p>
          <a:p>
            <a:pPr lvl="1" eaLnBrk="1" hangingPunct="1">
              <a:defRPr/>
            </a:pPr>
            <a:r>
              <a:rPr lang="en-US" altLang="en-US" sz="2000" dirty="0"/>
              <a:t>Oily fish</a:t>
            </a:r>
          </a:p>
          <a:p>
            <a:pPr lvl="1" eaLnBrk="1" hangingPunct="1">
              <a:defRPr/>
            </a:pPr>
            <a:r>
              <a:rPr lang="en-US" altLang="en-US" sz="2000" dirty="0"/>
              <a:t>Mushrooms</a:t>
            </a:r>
          </a:p>
          <a:p>
            <a:pPr marL="457200" lvl="1" indent="0" eaLnBrk="1" hangingPunct="1">
              <a:buFontTx/>
              <a:buNone/>
              <a:defRPr/>
            </a:pPr>
            <a:r>
              <a:rPr lang="en-US" altLang="en-US" sz="2400" b="1" dirty="0"/>
              <a:t>The best source of Vitamin D for our bodies is Sunlight. </a:t>
            </a:r>
          </a:p>
        </p:txBody>
      </p:sp>
      <p:pic>
        <p:nvPicPr>
          <p:cNvPr id="33797" name="Picture 14" descr="Overview | Sun – NASA Solar System Exploration">
            <a:extLst>
              <a:ext uri="{FF2B5EF4-FFF2-40B4-BE49-F238E27FC236}">
                <a16:creationId xmlns:a16="http://schemas.microsoft.com/office/drawing/2014/main" id="{C1F5FF7C-1AA4-4FF9-832A-771FBE9E2B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845050"/>
            <a:ext cx="1604963"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A3A5D064-34F8-4E06-9FF7-E4FEDDA30428}"/>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21AE8961-56F3-4ACA-BA4A-87DD0F3756B0}"/>
              </a:ext>
            </a:extLst>
          </p:cNvPr>
          <p:cNvSpPr>
            <a:spLocks noGrp="1" noChangeArrowheads="1"/>
          </p:cNvSpPr>
          <p:nvPr>
            <p:ph type="title"/>
          </p:nvPr>
        </p:nvSpPr>
        <p:spPr>
          <a:xfrm>
            <a:off x="457200" y="381000"/>
            <a:ext cx="8229600" cy="990600"/>
          </a:xfrm>
        </p:spPr>
        <p:txBody>
          <a:bodyPr/>
          <a:lstStyle/>
          <a:p>
            <a:r>
              <a:rPr lang="en-US" altLang="en-US" sz="3200" b="1"/>
              <a:t> </a:t>
            </a:r>
            <a:r>
              <a:rPr lang="en-US" altLang="en-US" sz="4000" b="1"/>
              <a:t>Infant Recommendations</a:t>
            </a:r>
          </a:p>
        </p:txBody>
      </p:sp>
      <p:sp>
        <p:nvSpPr>
          <p:cNvPr id="35843" name="Content Placeholder 2">
            <a:extLst>
              <a:ext uri="{FF2B5EF4-FFF2-40B4-BE49-F238E27FC236}">
                <a16:creationId xmlns:a16="http://schemas.microsoft.com/office/drawing/2014/main" id="{20E13C46-F90E-40D5-843F-A17AF9E1E4C9}"/>
              </a:ext>
            </a:extLst>
          </p:cNvPr>
          <p:cNvSpPr>
            <a:spLocks noGrp="1" noChangeArrowheads="1"/>
          </p:cNvSpPr>
          <p:nvPr>
            <p:ph idx="1"/>
          </p:nvPr>
        </p:nvSpPr>
        <p:spPr>
          <a:xfrm>
            <a:off x="769938" y="1143000"/>
            <a:ext cx="7459662" cy="4724400"/>
          </a:xfrm>
        </p:spPr>
        <p:txBody>
          <a:bodyPr>
            <a:noAutofit/>
          </a:bodyPr>
          <a:lstStyle/>
          <a:p>
            <a:r>
              <a:rPr lang="en-US" altLang="en-US" sz="2800" dirty="0"/>
              <a:t>Recommendations for nursing mothers include avoiding caffeine because caffeine can cause</a:t>
            </a:r>
            <a:r>
              <a:rPr lang="en-US" altLang="en-US" sz="2800" b="1" dirty="0"/>
              <a:t> irritability </a:t>
            </a:r>
            <a:r>
              <a:rPr lang="en-US" altLang="en-US" sz="2800" dirty="0"/>
              <a:t>in infants.</a:t>
            </a:r>
          </a:p>
          <a:p>
            <a:r>
              <a:rPr lang="en-US" altLang="en-US" sz="2800" b="1" dirty="0"/>
              <a:t>Feed on Demand </a:t>
            </a:r>
            <a:r>
              <a:rPr lang="en-US" altLang="en-US" sz="2800" dirty="0"/>
              <a:t>is</a:t>
            </a:r>
            <a:r>
              <a:rPr lang="en-US" altLang="en-US" sz="2800" b="1" dirty="0"/>
              <a:t> </a:t>
            </a:r>
            <a:r>
              <a:rPr lang="en-US" altLang="en-US" sz="2800" dirty="0"/>
              <a:t>suggested as the best method of meeting the nutritional needs of infants. </a:t>
            </a:r>
          </a:p>
          <a:p>
            <a:r>
              <a:rPr lang="en-US" altLang="en-US" sz="2800" dirty="0"/>
              <a:t>Infants under the age of 1 should not be given regular cow milk because </a:t>
            </a:r>
            <a:r>
              <a:rPr lang="en-US" altLang="en-US" sz="2800" b="1" dirty="0"/>
              <a:t>it is harder to digest, can cause gastro-intestinal blood loss, and is harder the kidneys to filter.  </a:t>
            </a:r>
          </a:p>
        </p:txBody>
      </p:sp>
      <p:sp>
        <p:nvSpPr>
          <p:cNvPr id="2" name="Slide Number Placeholder 1">
            <a:extLst>
              <a:ext uri="{FF2B5EF4-FFF2-40B4-BE49-F238E27FC236}">
                <a16:creationId xmlns:a16="http://schemas.microsoft.com/office/drawing/2014/main" id="{42E91BE4-C6EA-45E5-8EC6-283491C26B1D}"/>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EDDC2A67-4020-4513-830C-BD787D4067B7}"/>
              </a:ext>
            </a:extLst>
          </p:cNvPr>
          <p:cNvSpPr>
            <a:spLocks noGrp="1" noChangeArrowheads="1"/>
          </p:cNvSpPr>
          <p:nvPr>
            <p:ph type="title"/>
          </p:nvPr>
        </p:nvSpPr>
        <p:spPr/>
        <p:txBody>
          <a:bodyPr/>
          <a:lstStyle/>
          <a:p>
            <a:r>
              <a:rPr lang="en-US" altLang="en-US"/>
              <a:t>Infant Recommendations </a:t>
            </a:r>
          </a:p>
        </p:txBody>
      </p:sp>
      <p:sp>
        <p:nvSpPr>
          <p:cNvPr id="3" name="Content Placeholder 2">
            <a:extLst>
              <a:ext uri="{FF2B5EF4-FFF2-40B4-BE49-F238E27FC236}">
                <a16:creationId xmlns:a16="http://schemas.microsoft.com/office/drawing/2014/main" id="{0FD54C36-9363-4E23-A365-85F4916312DA}"/>
              </a:ext>
            </a:extLst>
          </p:cNvPr>
          <p:cNvSpPr>
            <a:spLocks noGrp="1"/>
          </p:cNvSpPr>
          <p:nvPr>
            <p:ph idx="1"/>
          </p:nvPr>
        </p:nvSpPr>
        <p:spPr>
          <a:xfrm>
            <a:off x="152400" y="1447800"/>
            <a:ext cx="7391400" cy="1219200"/>
          </a:xfrm>
        </p:spPr>
        <p:txBody>
          <a:bodyPr/>
          <a:lstStyle/>
          <a:p>
            <a:pPr marL="0" indent="0" algn="ctr">
              <a:buFontTx/>
              <a:buNone/>
              <a:defRPr/>
            </a:pPr>
            <a:r>
              <a:rPr lang="en-US" sz="2400" dirty="0">
                <a:latin typeface="Segoe UI Emoji" panose="020B0502040204020203" pitchFamily="34" charset="0"/>
                <a:ea typeface="Segoe UI Emoji" panose="020B0502040204020203" pitchFamily="34" charset="0"/>
              </a:rPr>
              <a:t>Honey can be contaminated with the microorganism </a:t>
            </a:r>
          </a:p>
          <a:p>
            <a:pPr marL="0" indent="0" algn="ctr">
              <a:buFontTx/>
              <a:buNone/>
              <a:defRPr/>
            </a:pPr>
            <a:r>
              <a:rPr lang="en-US" sz="2400" b="1" dirty="0">
                <a:latin typeface="Segoe UI Emoji" panose="020B0502040204020203" pitchFamily="34" charset="0"/>
                <a:ea typeface="Segoe UI Emoji" panose="020B0502040204020203" pitchFamily="34" charset="0"/>
              </a:rPr>
              <a:t>     C. botulinum </a:t>
            </a:r>
            <a:r>
              <a:rPr lang="en-US" sz="2400" dirty="0">
                <a:latin typeface="Segoe UI Emoji" panose="020B0502040204020203" pitchFamily="34" charset="0"/>
                <a:ea typeface="Segoe UI Emoji" panose="020B0502040204020203" pitchFamily="34" charset="0"/>
              </a:rPr>
              <a:t>and should NOT be given to infants. </a:t>
            </a:r>
          </a:p>
          <a:p>
            <a:pPr>
              <a:defRPr/>
            </a:pPr>
            <a:endParaRPr lang="en-US" dirty="0"/>
          </a:p>
        </p:txBody>
      </p:sp>
      <p:pic>
        <p:nvPicPr>
          <p:cNvPr id="36868" name="Picture 5" descr="Honey Benefits, Types, and Nutrition - Jessica Gavin">
            <a:extLst>
              <a:ext uri="{FF2B5EF4-FFF2-40B4-BE49-F238E27FC236}">
                <a16:creationId xmlns:a16="http://schemas.microsoft.com/office/drawing/2014/main" id="{46EC69F3-9136-4322-9E9B-ED0B2045D2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667000"/>
            <a:ext cx="40005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6C1D3DDB-E5A5-4653-8A16-20E967B52EED}"/>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04B652D0-31B2-473F-9473-F65B9B8EDE10}"/>
              </a:ext>
            </a:extLst>
          </p:cNvPr>
          <p:cNvSpPr>
            <a:spLocks noGrp="1" noChangeArrowheads="1"/>
          </p:cNvSpPr>
          <p:nvPr>
            <p:ph type="title"/>
          </p:nvPr>
        </p:nvSpPr>
        <p:spPr>
          <a:xfrm>
            <a:off x="228600" y="257175"/>
            <a:ext cx="8229600" cy="914400"/>
          </a:xfrm>
        </p:spPr>
        <p:txBody>
          <a:bodyPr/>
          <a:lstStyle/>
          <a:p>
            <a:r>
              <a:rPr lang="en-US" altLang="en-US" sz="3600" b="1"/>
              <a:t>Contaminated Foods </a:t>
            </a:r>
          </a:p>
        </p:txBody>
      </p:sp>
      <p:sp>
        <p:nvSpPr>
          <p:cNvPr id="3" name="Content Placeholder 2">
            <a:extLst>
              <a:ext uri="{FF2B5EF4-FFF2-40B4-BE49-F238E27FC236}">
                <a16:creationId xmlns:a16="http://schemas.microsoft.com/office/drawing/2014/main" id="{D84A7238-9B96-455D-B95C-A376A4CCB436}"/>
              </a:ext>
            </a:extLst>
          </p:cNvPr>
          <p:cNvSpPr>
            <a:spLocks noGrp="1"/>
          </p:cNvSpPr>
          <p:nvPr>
            <p:ph idx="1"/>
          </p:nvPr>
        </p:nvSpPr>
        <p:spPr>
          <a:xfrm>
            <a:off x="800100" y="1171575"/>
            <a:ext cx="6972300" cy="5534025"/>
          </a:xfrm>
        </p:spPr>
        <p:txBody>
          <a:bodyPr>
            <a:normAutofit/>
          </a:bodyPr>
          <a:lstStyle/>
          <a:p>
            <a:pPr marL="0" indent="0">
              <a:buFontTx/>
              <a:buNone/>
              <a:defRPr/>
            </a:pPr>
            <a:r>
              <a:rPr lang="en-US" sz="2800" dirty="0"/>
              <a:t>Food poisoning happens when a person consumes contaminated food.  Contaminated food occurs when someone does not properly prepare and store foods.  </a:t>
            </a:r>
          </a:p>
          <a:p>
            <a:pPr marL="0" indent="0">
              <a:buFontTx/>
              <a:buNone/>
              <a:defRPr/>
            </a:pPr>
            <a:endParaRPr lang="en-US" sz="2800" dirty="0"/>
          </a:p>
          <a:p>
            <a:pPr marL="0" indent="0">
              <a:buFontTx/>
              <a:buNone/>
              <a:defRPr/>
            </a:pPr>
            <a:r>
              <a:rPr lang="en-US" sz="2800" dirty="0"/>
              <a:t>Foods could easily be contaminated with bacteria, cleaning agents or insecticides if foods are not stored properly or the worker does not wash their hands. </a:t>
            </a:r>
          </a:p>
          <a:p>
            <a:pPr marL="0" indent="0">
              <a:buFontTx/>
              <a:buNone/>
              <a:defRPr/>
            </a:pPr>
            <a:endParaRPr lang="en-US" sz="2800" dirty="0"/>
          </a:p>
          <a:p>
            <a:pPr>
              <a:defRPr/>
            </a:pPr>
            <a:endParaRPr lang="en-US" dirty="0"/>
          </a:p>
        </p:txBody>
      </p:sp>
      <p:sp>
        <p:nvSpPr>
          <p:cNvPr id="2" name="Slide Number Placeholder 1">
            <a:extLst>
              <a:ext uri="{FF2B5EF4-FFF2-40B4-BE49-F238E27FC236}">
                <a16:creationId xmlns:a16="http://schemas.microsoft.com/office/drawing/2014/main" id="{9A29CD82-8E81-423D-8451-56BF94BF27D3}"/>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5EA7DB92-1338-4ECE-AD30-00F8414F9B9C}"/>
              </a:ext>
            </a:extLst>
          </p:cNvPr>
          <p:cNvSpPr>
            <a:spLocks noGrp="1" noChangeArrowheads="1"/>
          </p:cNvSpPr>
          <p:nvPr>
            <p:ph type="title"/>
          </p:nvPr>
        </p:nvSpPr>
        <p:spPr>
          <a:xfrm>
            <a:off x="487363" y="381000"/>
            <a:ext cx="8229600" cy="914400"/>
          </a:xfrm>
        </p:spPr>
        <p:txBody>
          <a:bodyPr/>
          <a:lstStyle/>
          <a:p>
            <a:r>
              <a:rPr lang="en-US" altLang="en-US" dirty="0"/>
              <a:t>Medical Terms</a:t>
            </a:r>
          </a:p>
        </p:txBody>
      </p:sp>
      <p:sp>
        <p:nvSpPr>
          <p:cNvPr id="7171" name="Content Placeholder 2">
            <a:extLst>
              <a:ext uri="{FF2B5EF4-FFF2-40B4-BE49-F238E27FC236}">
                <a16:creationId xmlns:a16="http://schemas.microsoft.com/office/drawing/2014/main" id="{7FCF0715-8121-40DA-8F4F-F1AAEAEA8FED}"/>
              </a:ext>
            </a:extLst>
          </p:cNvPr>
          <p:cNvSpPr>
            <a:spLocks noGrp="1" noChangeArrowheads="1"/>
          </p:cNvSpPr>
          <p:nvPr>
            <p:ph idx="1"/>
          </p:nvPr>
        </p:nvSpPr>
        <p:spPr>
          <a:xfrm>
            <a:off x="685800" y="1600200"/>
            <a:ext cx="6858000" cy="4191000"/>
          </a:xfrm>
        </p:spPr>
        <p:txBody>
          <a:bodyPr>
            <a:normAutofit fontScale="92500"/>
          </a:bodyPr>
          <a:lstStyle/>
          <a:p>
            <a:pPr marL="0" indent="0">
              <a:buFontTx/>
              <a:buNone/>
            </a:pPr>
            <a:r>
              <a:rPr lang="en-US" altLang="en-US" sz="2400" b="1" dirty="0"/>
              <a:t>Hypervitaminosis</a:t>
            </a:r>
            <a:r>
              <a:rPr lang="en-US" altLang="en-US" sz="2400" dirty="0"/>
              <a:t>- the excessive consumption of vitamins such as power shakes, protein bars and taking two or more megavitamins everyday. </a:t>
            </a:r>
          </a:p>
          <a:p>
            <a:pPr marL="0" indent="0">
              <a:buFontTx/>
              <a:buNone/>
            </a:pPr>
            <a:endParaRPr lang="en-US" altLang="en-US" sz="2400" dirty="0"/>
          </a:p>
          <a:p>
            <a:pPr marL="0" indent="0">
              <a:buFontTx/>
              <a:buNone/>
            </a:pPr>
            <a:r>
              <a:rPr lang="en-US" altLang="en-US" sz="2400" b="1" dirty="0"/>
              <a:t>Anemia</a:t>
            </a:r>
            <a:r>
              <a:rPr lang="en-US" altLang="en-US" sz="2400" dirty="0"/>
              <a:t>-a deficiency of iron and folate in the blood</a:t>
            </a:r>
          </a:p>
          <a:p>
            <a:pPr marL="0" indent="0">
              <a:buFontTx/>
              <a:buNone/>
            </a:pPr>
            <a:endParaRPr lang="en-US" altLang="en-US" sz="2400" dirty="0"/>
          </a:p>
          <a:p>
            <a:pPr marL="0" indent="0">
              <a:buFontTx/>
              <a:buNone/>
            </a:pPr>
            <a:r>
              <a:rPr lang="en-US" altLang="en-US" sz="2400" b="1" dirty="0"/>
              <a:t>Dysphagia</a:t>
            </a:r>
            <a:r>
              <a:rPr lang="en-US" altLang="en-US" sz="2400" dirty="0"/>
              <a:t>-difficulty swallowing </a:t>
            </a:r>
          </a:p>
          <a:p>
            <a:pPr marL="0" indent="0">
              <a:buFontTx/>
              <a:buNone/>
            </a:pPr>
            <a:endParaRPr lang="en-US" altLang="en-US" sz="2400" dirty="0"/>
          </a:p>
          <a:p>
            <a:pPr marL="0" indent="0">
              <a:buFontTx/>
              <a:buNone/>
            </a:pPr>
            <a:r>
              <a:rPr lang="en-US" altLang="en-US" sz="2400" b="1" dirty="0"/>
              <a:t>Total Parenteral Nutrition- </a:t>
            </a:r>
            <a:r>
              <a:rPr lang="en-US" altLang="en-US" sz="2400" dirty="0"/>
              <a:t>the process of providing all nutrients intravenously. </a:t>
            </a:r>
          </a:p>
          <a:p>
            <a:pPr marL="0" indent="0">
              <a:buFontTx/>
              <a:buNone/>
            </a:pPr>
            <a:endParaRPr lang="en-US" altLang="en-US" sz="2400" dirty="0"/>
          </a:p>
        </p:txBody>
      </p:sp>
      <p:sp>
        <p:nvSpPr>
          <p:cNvPr id="2" name="Slide Number Placeholder 1">
            <a:extLst>
              <a:ext uri="{FF2B5EF4-FFF2-40B4-BE49-F238E27FC236}">
                <a16:creationId xmlns:a16="http://schemas.microsoft.com/office/drawing/2014/main" id="{203285D2-134C-4F36-9F16-8748131DE298}"/>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D7AF2D13-0605-4214-A864-4CACDDF44DE3}"/>
              </a:ext>
            </a:extLst>
          </p:cNvPr>
          <p:cNvSpPr>
            <a:spLocks noGrp="1" noChangeArrowheads="1"/>
          </p:cNvSpPr>
          <p:nvPr>
            <p:ph type="title"/>
          </p:nvPr>
        </p:nvSpPr>
        <p:spPr/>
        <p:txBody>
          <a:bodyPr/>
          <a:lstStyle/>
          <a:p>
            <a:r>
              <a:rPr lang="en-US" altLang="en-US" sz="3600" b="1"/>
              <a:t>Cross Contamination of Foods </a:t>
            </a:r>
          </a:p>
        </p:txBody>
      </p:sp>
      <p:sp>
        <p:nvSpPr>
          <p:cNvPr id="3" name="Content Placeholder 2">
            <a:extLst>
              <a:ext uri="{FF2B5EF4-FFF2-40B4-BE49-F238E27FC236}">
                <a16:creationId xmlns:a16="http://schemas.microsoft.com/office/drawing/2014/main" id="{E9333C4A-F8C6-4FE4-8A2F-23C084F084A6}"/>
              </a:ext>
            </a:extLst>
          </p:cNvPr>
          <p:cNvSpPr>
            <a:spLocks noGrp="1"/>
          </p:cNvSpPr>
          <p:nvPr>
            <p:ph idx="1"/>
          </p:nvPr>
        </p:nvSpPr>
        <p:spPr>
          <a:xfrm>
            <a:off x="457200" y="2133600"/>
            <a:ext cx="6781800" cy="3429000"/>
          </a:xfrm>
        </p:spPr>
        <p:txBody>
          <a:bodyPr/>
          <a:lstStyle/>
          <a:p>
            <a:pPr>
              <a:defRPr/>
            </a:pPr>
            <a:r>
              <a:rPr lang="en-US" sz="2400" b="1" dirty="0"/>
              <a:t>Cross-contamination occurs when non-infected food is prepared with equipment that has been used to prepare infected foods.  </a:t>
            </a:r>
          </a:p>
          <a:p>
            <a:pPr>
              <a:defRPr/>
            </a:pPr>
            <a:endParaRPr lang="en-US" dirty="0"/>
          </a:p>
          <a:p>
            <a:pPr marL="0" indent="0">
              <a:buFontTx/>
              <a:buNone/>
              <a:defRPr/>
            </a:pPr>
            <a:r>
              <a:rPr lang="en-US" sz="2800" dirty="0"/>
              <a:t>Example:  Cutting fresh vegetables on a cutting board that has been used to cut up raw poultry.  </a:t>
            </a:r>
          </a:p>
        </p:txBody>
      </p:sp>
      <p:sp>
        <p:nvSpPr>
          <p:cNvPr id="2" name="Slide Number Placeholder 1">
            <a:extLst>
              <a:ext uri="{FF2B5EF4-FFF2-40B4-BE49-F238E27FC236}">
                <a16:creationId xmlns:a16="http://schemas.microsoft.com/office/drawing/2014/main" id="{34166EF1-F44B-449E-9170-102CCBE44DBB}"/>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2A12C926-6826-4B42-A222-312AC0B27C0C}"/>
              </a:ext>
            </a:extLst>
          </p:cNvPr>
          <p:cNvSpPr>
            <a:spLocks noGrp="1" noChangeArrowheads="1"/>
          </p:cNvSpPr>
          <p:nvPr>
            <p:ph type="title"/>
          </p:nvPr>
        </p:nvSpPr>
        <p:spPr/>
        <p:txBody>
          <a:bodyPr/>
          <a:lstStyle/>
          <a:p>
            <a:r>
              <a:rPr lang="en-US" altLang="en-US"/>
              <a:t>Low Nutrient Dense Foods</a:t>
            </a:r>
          </a:p>
        </p:txBody>
      </p:sp>
      <p:sp>
        <p:nvSpPr>
          <p:cNvPr id="3" name="Content Placeholder 2">
            <a:extLst>
              <a:ext uri="{FF2B5EF4-FFF2-40B4-BE49-F238E27FC236}">
                <a16:creationId xmlns:a16="http://schemas.microsoft.com/office/drawing/2014/main" id="{1BB0F556-56FD-4753-9873-B763B3E6B1C1}"/>
              </a:ext>
            </a:extLst>
          </p:cNvPr>
          <p:cNvSpPr>
            <a:spLocks noGrp="1"/>
          </p:cNvSpPr>
          <p:nvPr>
            <p:ph idx="1"/>
          </p:nvPr>
        </p:nvSpPr>
        <p:spPr>
          <a:xfrm>
            <a:off x="457200" y="1295400"/>
            <a:ext cx="6934200" cy="5257800"/>
          </a:xfrm>
        </p:spPr>
        <p:txBody>
          <a:bodyPr/>
          <a:lstStyle/>
          <a:p>
            <a:pPr marL="0" indent="0">
              <a:buFontTx/>
              <a:buNone/>
              <a:defRPr/>
            </a:pPr>
            <a:r>
              <a:rPr lang="en-US" sz="2800" dirty="0"/>
              <a:t>Low nutrient dense foods are food that are high in calories with little nutritional value.  </a:t>
            </a:r>
          </a:p>
          <a:p>
            <a:pPr marL="0" indent="0">
              <a:buFontTx/>
              <a:buNone/>
              <a:defRPr/>
            </a:pPr>
            <a:r>
              <a:rPr lang="en-US" sz="2800" dirty="0"/>
              <a:t>Can you name a few low nutrient dense foods? </a:t>
            </a:r>
          </a:p>
          <a:p>
            <a:pPr>
              <a:defRPr/>
            </a:pPr>
            <a:r>
              <a:rPr lang="en-US" sz="2800" dirty="0"/>
              <a:t>Honey Buns</a:t>
            </a:r>
          </a:p>
          <a:p>
            <a:pPr>
              <a:defRPr/>
            </a:pPr>
            <a:r>
              <a:rPr lang="en-US" sz="2800" dirty="0"/>
              <a:t>Brownies</a:t>
            </a:r>
          </a:p>
          <a:p>
            <a:pPr>
              <a:defRPr/>
            </a:pPr>
            <a:r>
              <a:rPr lang="en-US" sz="2800" dirty="0"/>
              <a:t>Potato Chips</a:t>
            </a:r>
          </a:p>
        </p:txBody>
      </p:sp>
      <p:sp>
        <p:nvSpPr>
          <p:cNvPr id="2" name="Slide Number Placeholder 1">
            <a:extLst>
              <a:ext uri="{FF2B5EF4-FFF2-40B4-BE49-F238E27FC236}">
                <a16:creationId xmlns:a16="http://schemas.microsoft.com/office/drawing/2014/main" id="{6ADF8D51-6703-44BE-89BF-8A91A0E8A61B}"/>
              </a:ext>
            </a:extLst>
          </p:cNvPr>
          <p:cNvSpPr>
            <a:spLocks noGrp="1"/>
          </p:cNvSpPr>
          <p:nvPr>
            <p:ph type="sldNum" sz="quarter" idx="12"/>
          </p:nvPr>
        </p:nvSpPr>
        <p:spPr/>
        <p:txBody>
          <a:bodyPr/>
          <a:lstStyle/>
          <a:p>
            <a:fld id="{D57F1E4F-1CFF-5643-939E-217C01CDF565}"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42423F5-9EAB-458D-9022-3BDF3D179C45}"/>
              </a:ext>
            </a:extLst>
          </p:cNvPr>
          <p:cNvSpPr>
            <a:spLocks noGrp="1" noChangeArrowheads="1"/>
          </p:cNvSpPr>
          <p:nvPr>
            <p:ph type="title"/>
          </p:nvPr>
        </p:nvSpPr>
        <p:spPr/>
        <p:txBody>
          <a:bodyPr/>
          <a:lstStyle/>
          <a:p>
            <a:r>
              <a:rPr lang="en-US" altLang="en-US" b="1" dirty="0"/>
              <a:t>Tobacco</a:t>
            </a:r>
            <a:br>
              <a:rPr lang="en-US" altLang="en-US" b="1" dirty="0"/>
            </a:br>
            <a:endParaRPr lang="en-US" altLang="en-US" dirty="0"/>
          </a:p>
        </p:txBody>
      </p:sp>
      <p:sp>
        <p:nvSpPr>
          <p:cNvPr id="40963" name="Content Placeholder 2">
            <a:extLst>
              <a:ext uri="{FF2B5EF4-FFF2-40B4-BE49-F238E27FC236}">
                <a16:creationId xmlns:a16="http://schemas.microsoft.com/office/drawing/2014/main" id="{E56459E7-6B52-44E7-8906-E621294BDC39}"/>
              </a:ext>
            </a:extLst>
          </p:cNvPr>
          <p:cNvSpPr>
            <a:spLocks noGrp="1" noChangeArrowheads="1"/>
          </p:cNvSpPr>
          <p:nvPr>
            <p:ph idx="1"/>
          </p:nvPr>
        </p:nvSpPr>
        <p:spPr>
          <a:xfrm>
            <a:off x="457200" y="1219200"/>
            <a:ext cx="7848600" cy="4800600"/>
          </a:xfrm>
        </p:spPr>
        <p:txBody>
          <a:bodyPr/>
          <a:lstStyle/>
          <a:p>
            <a:pPr eaLnBrk="1" hangingPunct="1"/>
            <a:r>
              <a:rPr lang="en-US" altLang="en-US" sz="2800" dirty="0"/>
              <a:t>Addictive</a:t>
            </a:r>
          </a:p>
          <a:p>
            <a:pPr eaLnBrk="1" hangingPunct="1"/>
            <a:r>
              <a:rPr lang="en-US" altLang="en-US" sz="2800" dirty="0"/>
              <a:t>Can influence appetite, nutritional status, and weight</a:t>
            </a:r>
          </a:p>
          <a:p>
            <a:pPr eaLnBrk="1" hangingPunct="1"/>
            <a:r>
              <a:rPr lang="en-US" altLang="en-US" sz="2800" dirty="0"/>
              <a:t>Smoking increases the risk of heart disease. </a:t>
            </a:r>
          </a:p>
          <a:p>
            <a:pPr eaLnBrk="1" hangingPunct="1"/>
            <a:r>
              <a:rPr lang="en-US" altLang="en-US" sz="2800" dirty="0"/>
              <a:t>Smokers need more vitamin C</a:t>
            </a:r>
          </a:p>
          <a:p>
            <a:pPr eaLnBrk="1" hangingPunct="1"/>
            <a:endParaRPr lang="en-US" altLang="en-US" sz="2800" dirty="0"/>
          </a:p>
        </p:txBody>
      </p:sp>
      <p:pic>
        <p:nvPicPr>
          <p:cNvPr id="40966" name="Picture 4">
            <a:extLst>
              <a:ext uri="{FF2B5EF4-FFF2-40B4-BE49-F238E27FC236}">
                <a16:creationId xmlns:a16="http://schemas.microsoft.com/office/drawing/2014/main" id="{1564B915-1753-4543-9D34-CDBF755DFCD7}"/>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799" y="4038600"/>
            <a:ext cx="3712055"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93DA2FB-3A4D-4672-87B7-33198EBF5BA9}"/>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724FB3FC-EC9D-4E7C-A7C4-BE48C9EAEC2F}"/>
              </a:ext>
            </a:extLst>
          </p:cNvPr>
          <p:cNvSpPr>
            <a:spLocks noGrp="1" noChangeArrowheads="1"/>
          </p:cNvSpPr>
          <p:nvPr>
            <p:ph type="title"/>
          </p:nvPr>
        </p:nvSpPr>
        <p:spPr>
          <a:xfrm>
            <a:off x="457200" y="381000"/>
            <a:ext cx="8229600" cy="762000"/>
          </a:xfrm>
        </p:spPr>
        <p:txBody>
          <a:bodyPr/>
          <a:lstStyle/>
          <a:p>
            <a:r>
              <a:rPr lang="en-US" altLang="en-US" sz="3600" b="1"/>
              <a:t>Metabolism &amp; Weight Reduction</a:t>
            </a:r>
          </a:p>
        </p:txBody>
      </p:sp>
      <p:sp>
        <p:nvSpPr>
          <p:cNvPr id="22531" name="Content Placeholder 2">
            <a:extLst>
              <a:ext uri="{FF2B5EF4-FFF2-40B4-BE49-F238E27FC236}">
                <a16:creationId xmlns:a16="http://schemas.microsoft.com/office/drawing/2014/main" id="{804FF481-31D4-4747-BC3E-7B2D7C34F229}"/>
              </a:ext>
            </a:extLst>
          </p:cNvPr>
          <p:cNvSpPr>
            <a:spLocks noGrp="1" noChangeArrowheads="1"/>
          </p:cNvSpPr>
          <p:nvPr>
            <p:ph idx="1"/>
          </p:nvPr>
        </p:nvSpPr>
        <p:spPr>
          <a:xfrm>
            <a:off x="609600" y="1219201"/>
            <a:ext cx="7086600" cy="5185202"/>
          </a:xfrm>
        </p:spPr>
        <p:txBody>
          <a:bodyPr/>
          <a:lstStyle/>
          <a:p>
            <a:pPr marL="0" indent="0" eaLnBrk="1" hangingPunct="1">
              <a:buFontTx/>
              <a:buNone/>
              <a:defRPr/>
            </a:pPr>
            <a:r>
              <a:rPr lang="en-US" altLang="en-US" sz="3200" b="1" dirty="0"/>
              <a:t>Metabolism </a:t>
            </a:r>
            <a:r>
              <a:rPr lang="en-US" altLang="en-US" sz="3200" dirty="0"/>
              <a:t>is the body’s use of food to create energy.</a:t>
            </a:r>
          </a:p>
          <a:p>
            <a:pPr eaLnBrk="1" hangingPunct="1">
              <a:defRPr/>
            </a:pPr>
            <a:r>
              <a:rPr lang="en-US" altLang="en-US" sz="2400" dirty="0"/>
              <a:t>Most common cause of being overweight:</a:t>
            </a:r>
          </a:p>
          <a:p>
            <a:pPr lvl="1" eaLnBrk="1" hangingPunct="1">
              <a:defRPr/>
            </a:pPr>
            <a:r>
              <a:rPr lang="en-US" altLang="en-US" sz="2800" b="1" dirty="0"/>
              <a:t>Energy imbalance</a:t>
            </a:r>
          </a:p>
          <a:p>
            <a:pPr eaLnBrk="1" hangingPunct="1">
              <a:defRPr/>
            </a:pPr>
            <a:r>
              <a:rPr lang="en-US" altLang="en-US" sz="2400" dirty="0"/>
              <a:t>Best solution for weight control:</a:t>
            </a:r>
            <a:r>
              <a:rPr lang="en-US" altLang="en-US" sz="2400" b="1" dirty="0"/>
              <a:t> Balanced diet with controlled calories. </a:t>
            </a:r>
          </a:p>
          <a:p>
            <a:pPr eaLnBrk="1" hangingPunct="1">
              <a:defRPr/>
            </a:pPr>
            <a:r>
              <a:rPr lang="en-US" altLang="en-US" sz="2400" dirty="0"/>
              <a:t>3500 calories equals approximately 1 pound</a:t>
            </a:r>
          </a:p>
          <a:p>
            <a:pPr eaLnBrk="1" hangingPunct="1">
              <a:defRPr/>
            </a:pPr>
            <a:r>
              <a:rPr lang="en-US" altLang="en-US" sz="2400" dirty="0"/>
              <a:t>Overweight people are prone to social and emotional problems. </a:t>
            </a:r>
          </a:p>
          <a:p>
            <a:pPr>
              <a:defRPr/>
            </a:pPr>
            <a:endParaRPr lang="en-US" altLang="en-US" dirty="0"/>
          </a:p>
        </p:txBody>
      </p:sp>
      <p:sp>
        <p:nvSpPr>
          <p:cNvPr id="2" name="Slide Number Placeholder 1">
            <a:extLst>
              <a:ext uri="{FF2B5EF4-FFF2-40B4-BE49-F238E27FC236}">
                <a16:creationId xmlns:a16="http://schemas.microsoft.com/office/drawing/2014/main" id="{B46D6F87-CF61-4AD7-BED4-CF238B66DF9D}"/>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05A340B3-5CC7-4C18-8AF8-9EF055410B8A}"/>
              </a:ext>
            </a:extLst>
          </p:cNvPr>
          <p:cNvSpPr>
            <a:spLocks noGrp="1" noChangeArrowheads="1"/>
          </p:cNvSpPr>
          <p:nvPr>
            <p:ph type="title"/>
          </p:nvPr>
        </p:nvSpPr>
        <p:spPr>
          <a:xfrm>
            <a:off x="457200" y="381000"/>
            <a:ext cx="8229600" cy="1752600"/>
          </a:xfrm>
        </p:spPr>
        <p:txBody>
          <a:bodyPr/>
          <a:lstStyle/>
          <a:p>
            <a:r>
              <a:rPr lang="en-US" altLang="en-US" dirty="0"/>
              <a:t>Weight Loss Recommendations </a:t>
            </a:r>
            <a:br>
              <a:rPr lang="en-US" altLang="en-US" dirty="0"/>
            </a:br>
            <a:endParaRPr lang="en-US" altLang="en-US" dirty="0"/>
          </a:p>
        </p:txBody>
      </p:sp>
      <p:pic>
        <p:nvPicPr>
          <p:cNvPr id="43012" name="Picture 2" descr="Pin on The Health &amp; Beauty Videos &amp; Articles">
            <a:extLst>
              <a:ext uri="{FF2B5EF4-FFF2-40B4-BE49-F238E27FC236}">
                <a16:creationId xmlns:a16="http://schemas.microsoft.com/office/drawing/2014/main" id="{D5224013-F4DF-4829-AB3A-0FD5C364E5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19400" y="1144588"/>
            <a:ext cx="3251200" cy="4875212"/>
          </a:xfrm>
          <a:noFill/>
        </p:spPr>
      </p:pic>
      <p:sp>
        <p:nvSpPr>
          <p:cNvPr id="2" name="Slide Number Placeholder 1">
            <a:extLst>
              <a:ext uri="{FF2B5EF4-FFF2-40B4-BE49-F238E27FC236}">
                <a16:creationId xmlns:a16="http://schemas.microsoft.com/office/drawing/2014/main" id="{73E61E65-13CE-45AE-9F0F-79CF0E9FCE24}"/>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88C5DD4C-EABD-44AA-81AD-25F267D12EF7}"/>
              </a:ext>
            </a:extLst>
          </p:cNvPr>
          <p:cNvSpPr>
            <a:spLocks noGrp="1" noChangeArrowheads="1"/>
          </p:cNvSpPr>
          <p:nvPr>
            <p:ph type="title"/>
          </p:nvPr>
        </p:nvSpPr>
        <p:spPr/>
        <p:txBody>
          <a:bodyPr/>
          <a:lstStyle/>
          <a:p>
            <a:pPr eaLnBrk="1" hangingPunct="1"/>
            <a:r>
              <a:rPr lang="en-US" altLang="en-US" sz="4800" b="1" dirty="0"/>
              <a:t>Fats</a:t>
            </a:r>
            <a:r>
              <a:rPr lang="en-US" altLang="en-US" dirty="0"/>
              <a:t> </a:t>
            </a:r>
          </a:p>
        </p:txBody>
      </p:sp>
      <p:sp>
        <p:nvSpPr>
          <p:cNvPr id="44035" name="Rectangle 3">
            <a:extLst>
              <a:ext uri="{FF2B5EF4-FFF2-40B4-BE49-F238E27FC236}">
                <a16:creationId xmlns:a16="http://schemas.microsoft.com/office/drawing/2014/main" id="{02E1D472-1E12-4922-88EC-415E1B342139}"/>
              </a:ext>
            </a:extLst>
          </p:cNvPr>
          <p:cNvSpPr>
            <a:spLocks noGrp="1" noChangeArrowheads="1"/>
          </p:cNvSpPr>
          <p:nvPr>
            <p:ph idx="1"/>
          </p:nvPr>
        </p:nvSpPr>
        <p:spPr>
          <a:xfrm>
            <a:off x="838200" y="1371600"/>
            <a:ext cx="7239000" cy="4648200"/>
          </a:xfrm>
        </p:spPr>
        <p:txBody>
          <a:bodyPr/>
          <a:lstStyle/>
          <a:p>
            <a:pPr eaLnBrk="1" hangingPunct="1"/>
            <a:r>
              <a:rPr lang="en-US" altLang="en-US" sz="2800" b="1" dirty="0"/>
              <a:t>Animal (Saturated) LDL</a:t>
            </a:r>
          </a:p>
          <a:p>
            <a:pPr lvl="1" eaLnBrk="1" hangingPunct="1"/>
            <a:r>
              <a:rPr lang="en-US" altLang="en-US" sz="2800" dirty="0"/>
              <a:t>Fatty meats and fish</a:t>
            </a:r>
          </a:p>
          <a:p>
            <a:pPr lvl="1" eaLnBrk="1" hangingPunct="1"/>
            <a:r>
              <a:rPr lang="en-US" altLang="en-US" sz="2800" dirty="0"/>
              <a:t>Dairy products</a:t>
            </a:r>
          </a:p>
          <a:p>
            <a:pPr lvl="1" eaLnBrk="1" hangingPunct="1"/>
            <a:r>
              <a:rPr lang="en-US" altLang="en-US" sz="2800" dirty="0"/>
              <a:t>Egg yolk</a:t>
            </a:r>
          </a:p>
          <a:p>
            <a:pPr eaLnBrk="1" hangingPunct="1"/>
            <a:r>
              <a:rPr lang="en-US" altLang="en-US" sz="2800" b="1" dirty="0"/>
              <a:t>Plant fats (Monounsaturated) HDL</a:t>
            </a:r>
          </a:p>
          <a:p>
            <a:pPr lvl="1" eaLnBrk="1" hangingPunct="1"/>
            <a:r>
              <a:rPr lang="en-US" altLang="en-US" sz="2800" dirty="0"/>
              <a:t>Avocados</a:t>
            </a:r>
          </a:p>
          <a:p>
            <a:pPr lvl="1" eaLnBrk="1" hangingPunct="1"/>
            <a:r>
              <a:rPr lang="en-US" altLang="en-US" sz="2800" dirty="0"/>
              <a:t>Olive Oil</a:t>
            </a:r>
          </a:p>
          <a:p>
            <a:pPr lvl="1" eaLnBrk="1" hangingPunct="1"/>
            <a:r>
              <a:rPr lang="en-US" altLang="en-US" sz="2800" dirty="0"/>
              <a:t>Canola Oil</a:t>
            </a:r>
          </a:p>
          <a:p>
            <a:pPr lvl="1" eaLnBrk="1" hangingPunct="1"/>
            <a:endParaRPr lang="en-US" altLang="en-US" sz="2000" dirty="0"/>
          </a:p>
          <a:p>
            <a:pPr eaLnBrk="1" hangingPunct="1"/>
            <a:endParaRPr lang="en-US" altLang="en-US" dirty="0"/>
          </a:p>
        </p:txBody>
      </p:sp>
      <p:sp>
        <p:nvSpPr>
          <p:cNvPr id="2" name="Slide Number Placeholder 1">
            <a:extLst>
              <a:ext uri="{FF2B5EF4-FFF2-40B4-BE49-F238E27FC236}">
                <a16:creationId xmlns:a16="http://schemas.microsoft.com/office/drawing/2014/main" id="{50A789EA-0EB8-4CDF-9A80-8FED37525512}"/>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9E867E6-66FB-4C3E-A65B-AA66524BC518}"/>
              </a:ext>
            </a:extLst>
          </p:cNvPr>
          <p:cNvSpPr>
            <a:spLocks noGrp="1" noChangeArrowheads="1"/>
          </p:cNvSpPr>
          <p:nvPr>
            <p:ph type="title"/>
          </p:nvPr>
        </p:nvSpPr>
        <p:spPr>
          <a:xfrm>
            <a:off x="762000" y="381000"/>
            <a:ext cx="6934200" cy="762000"/>
          </a:xfrm>
        </p:spPr>
        <p:txBody>
          <a:bodyPr>
            <a:normAutofit/>
          </a:bodyPr>
          <a:lstStyle/>
          <a:p>
            <a:pPr eaLnBrk="1" hangingPunct="1"/>
            <a:r>
              <a:rPr lang="en-US" altLang="en-US" sz="3600" b="1" dirty="0"/>
              <a:t>HDL vs.  LDL </a:t>
            </a:r>
          </a:p>
        </p:txBody>
      </p:sp>
      <p:sp>
        <p:nvSpPr>
          <p:cNvPr id="46083" name="Rectangle 3">
            <a:extLst>
              <a:ext uri="{FF2B5EF4-FFF2-40B4-BE49-F238E27FC236}">
                <a16:creationId xmlns:a16="http://schemas.microsoft.com/office/drawing/2014/main" id="{B744CA38-43D5-4857-933E-BA6A104B9083}"/>
              </a:ext>
            </a:extLst>
          </p:cNvPr>
          <p:cNvSpPr>
            <a:spLocks noGrp="1" noChangeArrowheads="1"/>
          </p:cNvSpPr>
          <p:nvPr>
            <p:ph idx="1"/>
          </p:nvPr>
        </p:nvSpPr>
        <p:spPr>
          <a:xfrm>
            <a:off x="465138" y="1371600"/>
            <a:ext cx="6850062" cy="4667678"/>
          </a:xfrm>
        </p:spPr>
        <p:txBody>
          <a:bodyPr>
            <a:normAutofit/>
          </a:bodyPr>
          <a:lstStyle/>
          <a:p>
            <a:pPr eaLnBrk="1" hangingPunct="1"/>
            <a:r>
              <a:rPr lang="en-US" altLang="en-US" sz="2000" dirty="0"/>
              <a:t>Low Density Lipoproteins are often termed “bad cholesterol” or LDL (like the devil such as visible fats on meat, whole milk, buttermilk, egg with yoke, and butter. </a:t>
            </a:r>
          </a:p>
          <a:p>
            <a:pPr eaLnBrk="1" hangingPunct="1"/>
            <a:r>
              <a:rPr lang="en-US" altLang="en-US" sz="2000" dirty="0"/>
              <a:t>High Density Lipoproteins are often termed good cholesterol or HDL (hit the devil with good cholesterol such as avocados, olive oil, canola oil)</a:t>
            </a:r>
          </a:p>
          <a:p>
            <a:pPr eaLnBrk="1" hangingPunct="1"/>
            <a:endParaRPr lang="en-US" altLang="en-US" sz="2000" dirty="0"/>
          </a:p>
          <a:p>
            <a:pPr eaLnBrk="1" hangingPunct="1"/>
            <a:r>
              <a:rPr lang="en-US" altLang="en-US" sz="2000" dirty="0"/>
              <a:t>An example of a low-cholesterol food is egg whites, baked fish, whole wheat toast and jelly. </a:t>
            </a:r>
          </a:p>
          <a:p>
            <a:pPr eaLnBrk="1" hangingPunct="1"/>
            <a:r>
              <a:rPr lang="en-US" altLang="en-US" sz="2000" dirty="0"/>
              <a:t>An example of high-cholesterol foods eggs, shrimp, whole milk, buttermilk.</a:t>
            </a:r>
          </a:p>
        </p:txBody>
      </p:sp>
      <p:sp>
        <p:nvSpPr>
          <p:cNvPr id="2" name="Slide Number Placeholder 1">
            <a:extLst>
              <a:ext uri="{FF2B5EF4-FFF2-40B4-BE49-F238E27FC236}">
                <a16:creationId xmlns:a16="http://schemas.microsoft.com/office/drawing/2014/main" id="{1BCB9D34-CC0D-4FB1-9A1A-FDD513E90FBC}"/>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4">
            <a:extLst>
              <a:ext uri="{FF2B5EF4-FFF2-40B4-BE49-F238E27FC236}">
                <a16:creationId xmlns:a16="http://schemas.microsoft.com/office/drawing/2014/main" id="{3B788C58-F0FA-49AB-9F60-B531F288C3D8}"/>
              </a:ext>
            </a:extLst>
          </p:cNvPr>
          <p:cNvSpPr>
            <a:spLocks noGrp="1" noChangeArrowheads="1"/>
          </p:cNvSpPr>
          <p:nvPr>
            <p:ph type="title"/>
          </p:nvPr>
        </p:nvSpPr>
        <p:spPr>
          <a:xfrm>
            <a:off x="457200" y="1143000"/>
            <a:ext cx="6705600" cy="914400"/>
          </a:xfrm>
        </p:spPr>
        <p:txBody>
          <a:bodyPr>
            <a:normAutofit fontScale="90000"/>
          </a:bodyPr>
          <a:lstStyle/>
          <a:p>
            <a:r>
              <a:rPr lang="en-US" altLang="en-US" sz="2400" dirty="0"/>
              <a:t>Kidneys are the filtering system in the human body and play </a:t>
            </a:r>
            <a:r>
              <a:rPr lang="en-US" altLang="en-US" sz="2400" b="1" dirty="0"/>
              <a:t>the main role </a:t>
            </a:r>
            <a:r>
              <a:rPr lang="en-US" altLang="en-US" sz="2400" dirty="0"/>
              <a:t>in electrolyte balance. </a:t>
            </a:r>
            <a:br>
              <a:rPr lang="en-US" altLang="en-US" dirty="0"/>
            </a:br>
            <a:endParaRPr lang="en-US" altLang="en-US" dirty="0"/>
          </a:p>
        </p:txBody>
      </p:sp>
      <p:pic>
        <p:nvPicPr>
          <p:cNvPr id="48134" name="Content Placeholder 12" descr="Kidney Images | Free Vectors, Stock Photos &amp; PSD">
            <a:extLst>
              <a:ext uri="{FF2B5EF4-FFF2-40B4-BE49-F238E27FC236}">
                <a16:creationId xmlns:a16="http://schemas.microsoft.com/office/drawing/2014/main" id="{BCAE8AC6-8F48-48FA-A630-C60E056AEA4A}"/>
              </a:ext>
            </a:extLst>
          </p:cNvPr>
          <p:cNvPicPr>
            <a:picLocks noGrp="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429000" y="2133601"/>
            <a:ext cx="4191000" cy="3733800"/>
          </a:xfrm>
        </p:spPr>
      </p:pic>
      <p:sp>
        <p:nvSpPr>
          <p:cNvPr id="7" name="Title 1">
            <a:extLst>
              <a:ext uri="{FF2B5EF4-FFF2-40B4-BE49-F238E27FC236}">
                <a16:creationId xmlns:a16="http://schemas.microsoft.com/office/drawing/2014/main" id="{6CDCB261-EECA-400C-9B06-F58AED6531B0}"/>
              </a:ext>
            </a:extLst>
          </p:cNvPr>
          <p:cNvSpPr txBox="1">
            <a:spLocks noChangeArrowheads="1"/>
          </p:cNvSpPr>
          <p:nvPr/>
        </p:nvSpPr>
        <p:spPr bwMode="auto">
          <a:xfrm>
            <a:off x="1219200" y="373063"/>
            <a:ext cx="670560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lstStyle>
            <a:lvl1pPr algn="ctr" rtl="0" eaLnBrk="0" fontAlgn="base" hangingPunct="0">
              <a:spcBef>
                <a:spcPct val="0"/>
              </a:spcBef>
              <a:spcAft>
                <a:spcPct val="0"/>
              </a:spcAft>
              <a:defRPr sz="44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bg1"/>
                </a:solidFill>
                <a:latin typeface="Times" pitchFamily="18" charset="0"/>
              </a:defRPr>
            </a:lvl6pPr>
            <a:lvl7pPr marL="914400" algn="ctr" rtl="0" eaLnBrk="1" fontAlgn="base" hangingPunct="1">
              <a:spcBef>
                <a:spcPct val="0"/>
              </a:spcBef>
              <a:spcAft>
                <a:spcPct val="0"/>
              </a:spcAft>
              <a:defRPr sz="4400">
                <a:solidFill>
                  <a:schemeClr val="bg1"/>
                </a:solidFill>
                <a:latin typeface="Times" pitchFamily="18" charset="0"/>
              </a:defRPr>
            </a:lvl7pPr>
            <a:lvl8pPr marL="1371600" algn="ctr" rtl="0" eaLnBrk="1" fontAlgn="base" hangingPunct="1">
              <a:spcBef>
                <a:spcPct val="0"/>
              </a:spcBef>
              <a:spcAft>
                <a:spcPct val="0"/>
              </a:spcAft>
              <a:defRPr sz="4400">
                <a:solidFill>
                  <a:schemeClr val="bg1"/>
                </a:solidFill>
                <a:latin typeface="Times" pitchFamily="18" charset="0"/>
              </a:defRPr>
            </a:lvl8pPr>
            <a:lvl9pPr marL="1828800" algn="ctr" rtl="0" eaLnBrk="1" fontAlgn="base" hangingPunct="1">
              <a:spcBef>
                <a:spcPct val="0"/>
              </a:spcBef>
              <a:spcAft>
                <a:spcPct val="0"/>
              </a:spcAft>
              <a:defRPr sz="4400">
                <a:solidFill>
                  <a:schemeClr val="bg1"/>
                </a:solidFill>
                <a:latin typeface="Times" pitchFamily="18" charset="0"/>
              </a:defRPr>
            </a:lvl9pPr>
          </a:lstStyle>
          <a:p>
            <a:pPr>
              <a:defRPr/>
            </a:pPr>
            <a:r>
              <a:rPr lang="en-US" altLang="en-US" sz="4000" b="1" kern="0" dirty="0"/>
              <a:t>Kidneys</a:t>
            </a:r>
          </a:p>
        </p:txBody>
      </p:sp>
      <p:sp>
        <p:nvSpPr>
          <p:cNvPr id="14" name="Title 1">
            <a:extLst>
              <a:ext uri="{FF2B5EF4-FFF2-40B4-BE49-F238E27FC236}">
                <a16:creationId xmlns:a16="http://schemas.microsoft.com/office/drawing/2014/main" id="{F7CFD32B-154E-43DF-AF42-5E99FD42BC41}"/>
              </a:ext>
            </a:extLst>
          </p:cNvPr>
          <p:cNvSpPr txBox="1">
            <a:spLocks noChangeArrowheads="1"/>
          </p:cNvSpPr>
          <p:nvPr/>
        </p:nvSpPr>
        <p:spPr bwMode="auto">
          <a:xfrm>
            <a:off x="685800" y="27432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1"/>
          <a:lstStyle>
            <a:lvl1pPr algn="ctr" rtl="0" eaLnBrk="0" fontAlgn="base" hangingPunct="0">
              <a:spcBef>
                <a:spcPct val="0"/>
              </a:spcBef>
              <a:spcAft>
                <a:spcPct val="0"/>
              </a:spcAft>
              <a:defRPr sz="44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cs typeface="Times New Roman" pitchFamily="18" charset="0"/>
              </a:defRPr>
            </a:lvl5pPr>
            <a:lvl6pPr marL="457200" algn="ctr" rtl="0" eaLnBrk="1" fontAlgn="base" hangingPunct="1">
              <a:spcBef>
                <a:spcPct val="0"/>
              </a:spcBef>
              <a:spcAft>
                <a:spcPct val="0"/>
              </a:spcAft>
              <a:defRPr sz="4400">
                <a:solidFill>
                  <a:schemeClr val="bg1"/>
                </a:solidFill>
                <a:latin typeface="Times" pitchFamily="18" charset="0"/>
              </a:defRPr>
            </a:lvl6pPr>
            <a:lvl7pPr marL="914400" algn="ctr" rtl="0" eaLnBrk="1" fontAlgn="base" hangingPunct="1">
              <a:spcBef>
                <a:spcPct val="0"/>
              </a:spcBef>
              <a:spcAft>
                <a:spcPct val="0"/>
              </a:spcAft>
              <a:defRPr sz="4400">
                <a:solidFill>
                  <a:schemeClr val="bg1"/>
                </a:solidFill>
                <a:latin typeface="Times" pitchFamily="18" charset="0"/>
              </a:defRPr>
            </a:lvl7pPr>
            <a:lvl8pPr marL="1371600" algn="ctr" rtl="0" eaLnBrk="1" fontAlgn="base" hangingPunct="1">
              <a:spcBef>
                <a:spcPct val="0"/>
              </a:spcBef>
              <a:spcAft>
                <a:spcPct val="0"/>
              </a:spcAft>
              <a:defRPr sz="4400">
                <a:solidFill>
                  <a:schemeClr val="bg1"/>
                </a:solidFill>
                <a:latin typeface="Times" pitchFamily="18" charset="0"/>
              </a:defRPr>
            </a:lvl8pPr>
            <a:lvl9pPr marL="1828800" algn="ctr" rtl="0" eaLnBrk="1" fontAlgn="base" hangingPunct="1">
              <a:spcBef>
                <a:spcPct val="0"/>
              </a:spcBef>
              <a:spcAft>
                <a:spcPct val="0"/>
              </a:spcAft>
              <a:defRPr sz="4400">
                <a:solidFill>
                  <a:schemeClr val="bg1"/>
                </a:solidFill>
                <a:latin typeface="Times" pitchFamily="18" charset="0"/>
              </a:defRPr>
            </a:lvl9pPr>
          </a:lstStyle>
          <a:p>
            <a:pPr algn="l">
              <a:defRPr/>
            </a:pPr>
            <a:r>
              <a:rPr lang="en-US" altLang="en-US" sz="2400" kern="0" dirty="0"/>
              <a:t>Large amounts of fluids are needed for a client with kidney stones.  Studies suggest at least half of the fluid consumed should be water. </a:t>
            </a:r>
          </a:p>
        </p:txBody>
      </p:sp>
      <p:sp>
        <p:nvSpPr>
          <p:cNvPr id="2" name="Slide Number Placeholder 1">
            <a:extLst>
              <a:ext uri="{FF2B5EF4-FFF2-40B4-BE49-F238E27FC236}">
                <a16:creationId xmlns:a16="http://schemas.microsoft.com/office/drawing/2014/main" id="{923020E4-8E1B-42B5-B6C2-7524159B4DC4}"/>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A7C62D20-4C03-48A0-9F59-0564B98AD095}"/>
              </a:ext>
            </a:extLst>
          </p:cNvPr>
          <p:cNvSpPr>
            <a:spLocks noGrp="1" noChangeArrowheads="1"/>
          </p:cNvSpPr>
          <p:nvPr>
            <p:ph type="title"/>
          </p:nvPr>
        </p:nvSpPr>
        <p:spPr/>
        <p:txBody>
          <a:bodyPr/>
          <a:lstStyle/>
          <a:p>
            <a:r>
              <a:rPr lang="en-US" altLang="en-US"/>
              <a:t>Water</a:t>
            </a:r>
          </a:p>
        </p:txBody>
      </p:sp>
      <p:pic>
        <p:nvPicPr>
          <p:cNvPr id="49155" name="Picture 4" descr="New technology uses sunlight to turn seawater into drinking water in 30  minutes - Tech Explorist">
            <a:extLst>
              <a:ext uri="{FF2B5EF4-FFF2-40B4-BE49-F238E27FC236}">
                <a16:creationId xmlns:a16="http://schemas.microsoft.com/office/drawing/2014/main" id="{0B04C98A-27BF-4F72-874D-4E9F4020071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1260475"/>
            <a:ext cx="4724400" cy="2549525"/>
          </a:xfrm>
          <a:noFill/>
        </p:spPr>
      </p:pic>
      <p:sp>
        <p:nvSpPr>
          <p:cNvPr id="8" name="Rectangle 3">
            <a:extLst>
              <a:ext uri="{FF2B5EF4-FFF2-40B4-BE49-F238E27FC236}">
                <a16:creationId xmlns:a16="http://schemas.microsoft.com/office/drawing/2014/main" id="{C7AD5F72-5E1E-483C-9FB2-3927ECC2DA14}"/>
              </a:ext>
            </a:extLst>
          </p:cNvPr>
          <p:cNvSpPr txBox="1">
            <a:spLocks noChangeArrowheads="1"/>
          </p:cNvSpPr>
          <p:nvPr/>
        </p:nvSpPr>
        <p:spPr bwMode="auto">
          <a:xfrm>
            <a:off x="304801" y="3962400"/>
            <a:ext cx="7239000" cy="207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Char char="–"/>
              <a:defRPr sz="2400">
                <a:solidFill>
                  <a:schemeClr val="tx1"/>
                </a:solidFill>
                <a:latin typeface="Times New Roman" pitchFamily="18" charset="0"/>
                <a:cs typeface="Times New Roman" pitchFamily="18" charset="0"/>
              </a:defRPr>
            </a:lvl2pPr>
            <a:lvl3pPr marL="1143000" indent="-228600" algn="l" rtl="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4pPr>
            <a:lvl5pPr marL="2057400" indent="-228600" algn="l" rtl="0" eaLnBrk="0" fontAlgn="base" hangingPunct="0">
              <a:spcBef>
                <a:spcPct val="20000"/>
              </a:spcBef>
              <a:spcAft>
                <a:spcPct val="0"/>
              </a:spcAft>
              <a:buChar char="»"/>
              <a:defRPr sz="16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lvl="1" eaLnBrk="1" hangingPunct="1">
              <a:defRPr/>
            </a:pPr>
            <a:r>
              <a:rPr lang="en-US" altLang="en-US" sz="2000" kern="0" dirty="0"/>
              <a:t>Water is essential for all body processes.  </a:t>
            </a:r>
          </a:p>
          <a:p>
            <a:pPr lvl="1" eaLnBrk="1" hangingPunct="1">
              <a:defRPr/>
            </a:pPr>
            <a:r>
              <a:rPr lang="en-US" altLang="en-US" sz="2000" kern="0" dirty="0"/>
              <a:t>The human body can not survive more than10 to 14 days without water. </a:t>
            </a:r>
          </a:p>
          <a:p>
            <a:pPr lvl="1" eaLnBrk="1" hangingPunct="1">
              <a:defRPr/>
            </a:pPr>
            <a:r>
              <a:rPr lang="en-US" altLang="en-US" sz="2000" kern="0" dirty="0"/>
              <a:t>Large amounts of fluid namely water is helpful in preventing kidney stones. (renal calculi) </a:t>
            </a:r>
          </a:p>
          <a:p>
            <a:pPr marL="457200" lvl="1" indent="0" eaLnBrk="1" hangingPunct="1">
              <a:buFontTx/>
              <a:buNone/>
              <a:defRPr/>
            </a:pPr>
            <a:r>
              <a:rPr lang="en-US" altLang="en-US" b="1" kern="0" dirty="0"/>
              <a:t> </a:t>
            </a:r>
          </a:p>
        </p:txBody>
      </p:sp>
      <p:sp>
        <p:nvSpPr>
          <p:cNvPr id="2" name="Slide Number Placeholder 1">
            <a:extLst>
              <a:ext uri="{FF2B5EF4-FFF2-40B4-BE49-F238E27FC236}">
                <a16:creationId xmlns:a16="http://schemas.microsoft.com/office/drawing/2014/main" id="{623A215C-81D6-454C-81B2-32C2C3D1BDCE}"/>
              </a:ext>
            </a:extLst>
          </p:cNvPr>
          <p:cNvSpPr>
            <a:spLocks noGrp="1"/>
          </p:cNvSpPr>
          <p:nvPr>
            <p:ph type="sldNum" sz="quarter" idx="12"/>
          </p:nvPr>
        </p:nvSpPr>
        <p:spPr/>
        <p:txBody>
          <a:bodyPr/>
          <a:lstStyle/>
          <a:p>
            <a:fld id="{D57F1E4F-1CFF-5643-939E-217C01CDF565}"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DCA6C010-A615-4D8D-83AF-BCAF8A1120E9}"/>
              </a:ext>
            </a:extLst>
          </p:cNvPr>
          <p:cNvSpPr>
            <a:spLocks noGrp="1" noChangeArrowheads="1"/>
          </p:cNvSpPr>
          <p:nvPr>
            <p:ph type="title"/>
          </p:nvPr>
        </p:nvSpPr>
        <p:spPr>
          <a:xfrm>
            <a:off x="457200" y="381000"/>
            <a:ext cx="6498302" cy="3114320"/>
          </a:xfrm>
        </p:spPr>
        <p:txBody>
          <a:bodyPr>
            <a:normAutofit fontScale="90000"/>
          </a:bodyPr>
          <a:lstStyle/>
          <a:p>
            <a:r>
              <a:rPr lang="en-US" altLang="en-US" sz="3600" dirty="0"/>
              <a:t>Chinese Foods </a:t>
            </a:r>
            <a:br>
              <a:rPr lang="en-US" altLang="en-US" dirty="0"/>
            </a:br>
            <a:br>
              <a:rPr lang="en-US" altLang="en-US" dirty="0"/>
            </a:br>
            <a:r>
              <a:rPr lang="en-US" altLang="en-US" sz="2400" dirty="0"/>
              <a:t>Chinese food is prepared with soy sauce.  Soy sauce contains high amounts of sodium therefore people with high blood pressure may need to avoid these foods.  </a:t>
            </a:r>
            <a:br>
              <a:rPr lang="en-US" altLang="en-US" sz="2400" dirty="0"/>
            </a:br>
            <a:r>
              <a:rPr lang="en-US" altLang="en-US" sz="2400" dirty="0"/>
              <a:t>Chinese foods are not recommended for </a:t>
            </a:r>
            <a:r>
              <a:rPr lang="en-US" altLang="en-US" sz="2400" b="1" dirty="0"/>
              <a:t>“no added salt” or “low sodium” </a:t>
            </a:r>
            <a:r>
              <a:rPr lang="en-US" altLang="en-US" sz="2400" dirty="0"/>
              <a:t>diets. </a:t>
            </a:r>
            <a:br>
              <a:rPr lang="en-US" altLang="en-US" sz="2400" dirty="0"/>
            </a:br>
            <a:endParaRPr lang="en-US" altLang="en-US" sz="2400" dirty="0"/>
          </a:p>
        </p:txBody>
      </p:sp>
      <p:pic>
        <p:nvPicPr>
          <p:cNvPr id="50180" name="Picture 2" descr="MSG additive used in Chinese food is actually good for you, scientist  claims | The Independent | The Independent">
            <a:extLst>
              <a:ext uri="{FF2B5EF4-FFF2-40B4-BE49-F238E27FC236}">
                <a16:creationId xmlns:a16="http://schemas.microsoft.com/office/drawing/2014/main" id="{FAEABFEE-C1D8-4837-B485-7FDF6B107AE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794556" y="3495320"/>
            <a:ext cx="3500007" cy="2333980"/>
          </a:xfrm>
          <a:noFill/>
        </p:spPr>
      </p:pic>
      <p:sp>
        <p:nvSpPr>
          <p:cNvPr id="2" name="Slide Number Placeholder 1">
            <a:extLst>
              <a:ext uri="{FF2B5EF4-FFF2-40B4-BE49-F238E27FC236}">
                <a16:creationId xmlns:a16="http://schemas.microsoft.com/office/drawing/2014/main" id="{33E483D1-86AB-4EBE-92AA-7924C72ECF78}"/>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03ADC31-D01C-4994-8DAA-4252B97F0360}"/>
              </a:ext>
            </a:extLst>
          </p:cNvPr>
          <p:cNvSpPr>
            <a:spLocks noGrp="1" noChangeArrowheads="1"/>
          </p:cNvSpPr>
          <p:nvPr>
            <p:ph type="title"/>
          </p:nvPr>
        </p:nvSpPr>
        <p:spPr>
          <a:xfrm>
            <a:off x="487363" y="381000"/>
            <a:ext cx="8229600" cy="914400"/>
          </a:xfrm>
        </p:spPr>
        <p:txBody>
          <a:bodyPr/>
          <a:lstStyle/>
          <a:p>
            <a:r>
              <a:rPr lang="en-US" altLang="en-US" dirty="0"/>
              <a:t>Medical Terms  </a:t>
            </a:r>
          </a:p>
        </p:txBody>
      </p:sp>
      <p:sp>
        <p:nvSpPr>
          <p:cNvPr id="8195" name="Content Placeholder 2">
            <a:extLst>
              <a:ext uri="{FF2B5EF4-FFF2-40B4-BE49-F238E27FC236}">
                <a16:creationId xmlns:a16="http://schemas.microsoft.com/office/drawing/2014/main" id="{F48A5355-865E-4E60-8B93-EBD776675563}"/>
              </a:ext>
            </a:extLst>
          </p:cNvPr>
          <p:cNvSpPr>
            <a:spLocks noGrp="1" noChangeArrowheads="1"/>
          </p:cNvSpPr>
          <p:nvPr>
            <p:ph idx="1"/>
          </p:nvPr>
        </p:nvSpPr>
        <p:spPr>
          <a:xfrm>
            <a:off x="685800" y="1371600"/>
            <a:ext cx="7239000" cy="3962400"/>
          </a:xfrm>
        </p:spPr>
        <p:txBody>
          <a:bodyPr>
            <a:normAutofit fontScale="92500" lnSpcReduction="10000"/>
          </a:bodyPr>
          <a:lstStyle/>
          <a:p>
            <a:pPr marL="0" indent="0">
              <a:buFontTx/>
              <a:buNone/>
            </a:pPr>
            <a:r>
              <a:rPr lang="en-US" altLang="en-US" sz="2400" b="1" dirty="0"/>
              <a:t>Oncology- </a:t>
            </a:r>
            <a:r>
              <a:rPr lang="en-US" altLang="en-US" sz="2400" dirty="0"/>
              <a:t>The study of Cancer </a:t>
            </a:r>
          </a:p>
          <a:p>
            <a:pPr marL="0" indent="0">
              <a:buFontTx/>
              <a:buNone/>
            </a:pPr>
            <a:endParaRPr lang="en-US" altLang="en-US" sz="2400" dirty="0"/>
          </a:p>
          <a:p>
            <a:pPr marL="0" indent="0">
              <a:buFontTx/>
              <a:buNone/>
            </a:pPr>
            <a:r>
              <a:rPr lang="en-US" altLang="en-US" sz="2400" b="1" dirty="0"/>
              <a:t>Nasogastric Tube- </a:t>
            </a:r>
            <a:r>
              <a:rPr lang="en-US" altLang="en-US" sz="2400" dirty="0"/>
              <a:t>instrument used to feed through the nose into the stomach. </a:t>
            </a:r>
          </a:p>
          <a:p>
            <a:pPr marL="0" indent="0">
              <a:buFontTx/>
              <a:buNone/>
            </a:pPr>
            <a:endParaRPr lang="en-US" altLang="en-US" sz="2400" dirty="0"/>
          </a:p>
          <a:p>
            <a:pPr marL="0" indent="0">
              <a:buFontTx/>
              <a:buNone/>
            </a:pPr>
            <a:r>
              <a:rPr lang="en-US" altLang="en-US" sz="2400" b="1" dirty="0"/>
              <a:t>Peristalsis-</a:t>
            </a:r>
            <a:r>
              <a:rPr lang="en-US" altLang="en-US" sz="2400" dirty="0"/>
              <a:t>rhythmic like contractions which move food along the digestive tract. </a:t>
            </a:r>
          </a:p>
          <a:p>
            <a:pPr marL="0" indent="0">
              <a:buFontTx/>
              <a:buNone/>
            </a:pPr>
            <a:endParaRPr lang="en-US" altLang="en-US" sz="2400" dirty="0"/>
          </a:p>
          <a:p>
            <a:pPr marL="0" indent="0">
              <a:buFontTx/>
              <a:buNone/>
            </a:pPr>
            <a:r>
              <a:rPr lang="en-US" altLang="en-US" sz="2400" b="1" dirty="0"/>
              <a:t>Villi-</a:t>
            </a:r>
            <a:r>
              <a:rPr lang="en-US" altLang="en-US" sz="2400" dirty="0"/>
              <a:t>fingerlike projections along the wall of the intestine through which nutrients are absorbed</a:t>
            </a:r>
          </a:p>
          <a:p>
            <a:pPr marL="0" indent="0">
              <a:buFontTx/>
              <a:buNone/>
            </a:pPr>
            <a:endParaRPr lang="en-US" altLang="en-US" sz="2400" dirty="0"/>
          </a:p>
        </p:txBody>
      </p:sp>
      <p:sp>
        <p:nvSpPr>
          <p:cNvPr id="2" name="Slide Number Placeholder 1">
            <a:extLst>
              <a:ext uri="{FF2B5EF4-FFF2-40B4-BE49-F238E27FC236}">
                <a16:creationId xmlns:a16="http://schemas.microsoft.com/office/drawing/2014/main" id="{42698EF5-0325-4D2D-97EF-0412370EE644}"/>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C434574A-16B4-4DFB-98F1-AA1429D3D6CB}"/>
              </a:ext>
            </a:extLst>
          </p:cNvPr>
          <p:cNvSpPr>
            <a:spLocks noGrp="1" noChangeArrowheads="1"/>
          </p:cNvSpPr>
          <p:nvPr>
            <p:ph type="title"/>
          </p:nvPr>
        </p:nvSpPr>
        <p:spPr>
          <a:xfrm>
            <a:off x="609600" y="381000"/>
            <a:ext cx="7772400" cy="914400"/>
          </a:xfrm>
        </p:spPr>
        <p:txBody>
          <a:bodyPr/>
          <a:lstStyle/>
          <a:p>
            <a:r>
              <a:rPr lang="en-US" altLang="en-US" dirty="0"/>
              <a:t>Sodium</a:t>
            </a:r>
          </a:p>
        </p:txBody>
      </p:sp>
      <p:sp>
        <p:nvSpPr>
          <p:cNvPr id="3" name="Content Placeholder 2">
            <a:extLst>
              <a:ext uri="{FF2B5EF4-FFF2-40B4-BE49-F238E27FC236}">
                <a16:creationId xmlns:a16="http://schemas.microsoft.com/office/drawing/2014/main" id="{6F0CF4AE-83B3-4408-B583-16AC12D99D73}"/>
              </a:ext>
            </a:extLst>
          </p:cNvPr>
          <p:cNvSpPr>
            <a:spLocks noGrp="1"/>
          </p:cNvSpPr>
          <p:nvPr>
            <p:ph idx="1"/>
          </p:nvPr>
        </p:nvSpPr>
        <p:spPr>
          <a:xfrm>
            <a:off x="762000" y="1143000"/>
            <a:ext cx="6629400" cy="4896278"/>
          </a:xfrm>
        </p:spPr>
        <p:txBody>
          <a:bodyPr>
            <a:normAutofit/>
          </a:bodyPr>
          <a:lstStyle/>
          <a:p>
            <a:pPr marL="0" indent="0">
              <a:buFontTx/>
              <a:buNone/>
              <a:defRPr/>
            </a:pPr>
            <a:r>
              <a:rPr lang="en-US" sz="2400" dirty="0"/>
              <a:t>Keeping blood pressure in the normal range reduces one’s risk of coronary artery disease, stroke, congestive heart failure and kidney disease.  Foods that are low in sodium are lower in salt.  The human body only needs approximately one teaspoon of salt each day.  (2,300mg of sodium) </a:t>
            </a:r>
          </a:p>
          <a:p>
            <a:pPr>
              <a:defRPr/>
            </a:pPr>
            <a:r>
              <a:rPr lang="en-US" sz="2400" dirty="0"/>
              <a:t>The essential mineral iodine is found in iodized table salt.</a:t>
            </a:r>
          </a:p>
          <a:p>
            <a:pPr>
              <a:defRPr/>
            </a:pPr>
            <a:r>
              <a:rPr lang="en-US" sz="2400" dirty="0"/>
              <a:t>Most Americans consume 2 to 6 times more salt than necessary each day. </a:t>
            </a:r>
          </a:p>
          <a:p>
            <a:pPr>
              <a:defRPr/>
            </a:pPr>
            <a:r>
              <a:rPr lang="en-US" sz="2400" dirty="0"/>
              <a:t>Soy sauce is high in sodium/salt. </a:t>
            </a:r>
          </a:p>
          <a:p>
            <a:pPr marL="0" indent="0">
              <a:buFontTx/>
              <a:buNone/>
              <a:defRPr/>
            </a:pPr>
            <a:endParaRPr lang="en-US" sz="2800" dirty="0"/>
          </a:p>
        </p:txBody>
      </p:sp>
      <p:sp>
        <p:nvSpPr>
          <p:cNvPr id="2" name="Slide Number Placeholder 1">
            <a:extLst>
              <a:ext uri="{FF2B5EF4-FFF2-40B4-BE49-F238E27FC236}">
                <a16:creationId xmlns:a16="http://schemas.microsoft.com/office/drawing/2014/main" id="{469DB429-4862-43DF-AF93-239228B6F853}"/>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Title 1">
            <a:extLst>
              <a:ext uri="{FF2B5EF4-FFF2-40B4-BE49-F238E27FC236}">
                <a16:creationId xmlns:a16="http://schemas.microsoft.com/office/drawing/2014/main" id="{398E93B2-03EA-4EF7-A748-C8FF12D92B98}"/>
              </a:ext>
            </a:extLst>
          </p:cNvPr>
          <p:cNvSpPr>
            <a:spLocks noGrp="1" noChangeArrowheads="1"/>
          </p:cNvSpPr>
          <p:nvPr>
            <p:ph type="title"/>
          </p:nvPr>
        </p:nvSpPr>
        <p:spPr>
          <a:xfrm>
            <a:off x="1219200" y="449263"/>
            <a:ext cx="6705600" cy="762000"/>
          </a:xfrm>
        </p:spPr>
        <p:txBody>
          <a:bodyPr/>
          <a:lstStyle/>
          <a:p>
            <a:r>
              <a:rPr lang="en-US" altLang="en-US" sz="4000" b="1"/>
              <a:t>Learning Point</a:t>
            </a:r>
          </a:p>
        </p:txBody>
      </p:sp>
      <p:sp>
        <p:nvSpPr>
          <p:cNvPr id="52226" name="Rectangle 6">
            <a:extLst>
              <a:ext uri="{FF2B5EF4-FFF2-40B4-BE49-F238E27FC236}">
                <a16:creationId xmlns:a16="http://schemas.microsoft.com/office/drawing/2014/main" id="{437C1CB7-5FE3-4371-A3BD-BD9AC9574C78}"/>
              </a:ext>
            </a:extLst>
          </p:cNvPr>
          <p:cNvSpPr>
            <a:spLocks noGrp="1" noChangeArrowheads="1"/>
          </p:cNvSpPr>
          <p:nvPr>
            <p:ph idx="1"/>
          </p:nvPr>
        </p:nvSpPr>
        <p:spPr>
          <a:xfrm>
            <a:off x="533400" y="1600200"/>
            <a:ext cx="6858000" cy="4495800"/>
          </a:xfrm>
        </p:spPr>
        <p:txBody>
          <a:bodyPr>
            <a:normAutofit/>
          </a:bodyPr>
          <a:lstStyle/>
          <a:p>
            <a:pPr eaLnBrk="1" hangingPunct="1"/>
            <a:r>
              <a:rPr lang="en-US" altLang="en-US" sz="3200" dirty="0"/>
              <a:t>Lacto-Vegetarians use dairy products such </a:t>
            </a:r>
            <a:r>
              <a:rPr lang="en-US" altLang="en-US" sz="3200"/>
              <a:t>as cheese and milk </a:t>
            </a:r>
            <a:r>
              <a:rPr lang="en-US" altLang="en-US" sz="3200" dirty="0"/>
              <a:t>but no meat or eggs. </a:t>
            </a:r>
          </a:p>
          <a:p>
            <a:pPr eaLnBrk="1" hangingPunct="1"/>
            <a:r>
              <a:rPr lang="en-US" altLang="en-US" sz="3200" dirty="0"/>
              <a:t>Metabolism is the body’s use of food to create energy. </a:t>
            </a:r>
          </a:p>
          <a:p>
            <a:pPr eaLnBrk="1" hangingPunct="1"/>
            <a:r>
              <a:rPr lang="en-US" altLang="en-US" sz="3200" dirty="0"/>
              <a:t>Peristalsis is described as rhythmic contractions of the muscular wall of the gastrointestinal tract.</a:t>
            </a:r>
          </a:p>
          <a:p>
            <a:pPr eaLnBrk="1" hangingPunct="1"/>
            <a:endParaRPr lang="en-US" altLang="en-US" sz="2400" dirty="0"/>
          </a:p>
          <a:p>
            <a:pPr eaLnBrk="1" hangingPunct="1"/>
            <a:endParaRPr lang="en-US" altLang="en-US" sz="2400" dirty="0"/>
          </a:p>
        </p:txBody>
      </p:sp>
      <p:sp>
        <p:nvSpPr>
          <p:cNvPr id="2" name="Slide Number Placeholder 1">
            <a:extLst>
              <a:ext uri="{FF2B5EF4-FFF2-40B4-BE49-F238E27FC236}">
                <a16:creationId xmlns:a16="http://schemas.microsoft.com/office/drawing/2014/main" id="{133A5498-4923-430E-BA55-92FFD4E20C09}"/>
              </a:ext>
            </a:extLst>
          </p:cNvPr>
          <p:cNvSpPr>
            <a:spLocks noGrp="1"/>
          </p:cNvSpPr>
          <p:nvPr>
            <p:ph type="sldNum" sz="quarter" idx="12"/>
          </p:nvPr>
        </p:nvSpPr>
        <p:spPr/>
        <p:txBody>
          <a:bodyPr/>
          <a:lstStyle/>
          <a:p>
            <a:fld id="{D57F1E4F-1CFF-5643-939E-217C01CDF565}"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itle 1">
            <a:extLst>
              <a:ext uri="{FF2B5EF4-FFF2-40B4-BE49-F238E27FC236}">
                <a16:creationId xmlns:a16="http://schemas.microsoft.com/office/drawing/2014/main" id="{75859125-A71E-4F29-A530-FF05538E7306}"/>
              </a:ext>
            </a:extLst>
          </p:cNvPr>
          <p:cNvSpPr>
            <a:spLocks noGrp="1" noChangeArrowheads="1"/>
          </p:cNvSpPr>
          <p:nvPr>
            <p:ph type="title"/>
          </p:nvPr>
        </p:nvSpPr>
        <p:spPr>
          <a:xfrm>
            <a:off x="1219200" y="449263"/>
            <a:ext cx="5943600" cy="762000"/>
          </a:xfrm>
        </p:spPr>
        <p:txBody>
          <a:bodyPr/>
          <a:lstStyle/>
          <a:p>
            <a:r>
              <a:rPr lang="en-US" altLang="en-US" sz="4000" b="1"/>
              <a:t>Learning Points</a:t>
            </a:r>
          </a:p>
        </p:txBody>
      </p:sp>
      <p:sp>
        <p:nvSpPr>
          <p:cNvPr id="54274" name="Rectangle 6">
            <a:extLst>
              <a:ext uri="{FF2B5EF4-FFF2-40B4-BE49-F238E27FC236}">
                <a16:creationId xmlns:a16="http://schemas.microsoft.com/office/drawing/2014/main" id="{FD0A28B6-0F24-4D79-8931-B420476A15FF}"/>
              </a:ext>
            </a:extLst>
          </p:cNvPr>
          <p:cNvSpPr>
            <a:spLocks noGrp="1" noChangeArrowheads="1"/>
          </p:cNvSpPr>
          <p:nvPr>
            <p:ph idx="1"/>
          </p:nvPr>
        </p:nvSpPr>
        <p:spPr>
          <a:xfrm>
            <a:off x="762000" y="1211263"/>
            <a:ext cx="6934200" cy="5265737"/>
          </a:xfrm>
        </p:spPr>
        <p:txBody>
          <a:bodyPr>
            <a:normAutofit/>
          </a:bodyPr>
          <a:lstStyle/>
          <a:p>
            <a:pPr marL="0" indent="0">
              <a:buNone/>
            </a:pPr>
            <a:r>
              <a:rPr lang="en-US" altLang="en-US" sz="2400" dirty="0"/>
              <a:t>Fever, pregnancy and lactation can increase Basal Metabolic Rate. (BMR) </a:t>
            </a:r>
            <a:br>
              <a:rPr lang="en-US" altLang="en-US" sz="2400" dirty="0"/>
            </a:br>
            <a:br>
              <a:rPr lang="en-US" altLang="en-US" sz="2400" dirty="0"/>
            </a:br>
            <a:r>
              <a:rPr lang="en-US" altLang="en-US" sz="2400" dirty="0"/>
              <a:t>Ketoacidosis occurs when too little carbohydrates are consumed to provide the energy needed by the body.</a:t>
            </a:r>
            <a:br>
              <a:rPr lang="en-US" altLang="en-US" sz="2400" dirty="0"/>
            </a:br>
            <a:br>
              <a:rPr lang="en-US" altLang="en-US" sz="2400" dirty="0"/>
            </a:br>
            <a:r>
              <a:rPr lang="en-US" altLang="en-US" sz="2400" dirty="0"/>
              <a:t>Vitamin A loss in foods can be avoided during the cooking process by steaming vegetables.</a:t>
            </a:r>
          </a:p>
          <a:p>
            <a:endParaRPr lang="en-US" altLang="en-US" sz="2400" dirty="0"/>
          </a:p>
          <a:p>
            <a:pPr marL="0" indent="0">
              <a:buNone/>
            </a:pPr>
            <a:r>
              <a:rPr lang="en-US" altLang="en-US" sz="2400" dirty="0"/>
              <a:t>Most Americans consume 2 to 6 times more sodium than needed each day. </a:t>
            </a:r>
          </a:p>
        </p:txBody>
      </p:sp>
      <p:sp>
        <p:nvSpPr>
          <p:cNvPr id="2" name="Slide Number Placeholder 1">
            <a:extLst>
              <a:ext uri="{FF2B5EF4-FFF2-40B4-BE49-F238E27FC236}">
                <a16:creationId xmlns:a16="http://schemas.microsoft.com/office/drawing/2014/main" id="{55DF6AA9-1240-4289-8FE0-AEAD1F77B449}"/>
              </a:ext>
            </a:extLst>
          </p:cNvPr>
          <p:cNvSpPr>
            <a:spLocks noGrp="1"/>
          </p:cNvSpPr>
          <p:nvPr>
            <p:ph type="sldNum" sz="quarter" idx="12"/>
          </p:nvPr>
        </p:nvSpPr>
        <p:spPr/>
        <p:txBody>
          <a:bodyPr/>
          <a:lstStyle/>
          <a:p>
            <a:fld id="{D57F1E4F-1CFF-5643-939E-217C01CDF565}" type="slidenum">
              <a:rPr lang="en-US" smtClean="0"/>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CA620390-DACC-4788-81D1-8B32B5BD3FB0}"/>
              </a:ext>
            </a:extLst>
          </p:cNvPr>
          <p:cNvSpPr>
            <a:spLocks noGrp="1" noChangeArrowheads="1"/>
          </p:cNvSpPr>
          <p:nvPr>
            <p:ph type="title"/>
          </p:nvPr>
        </p:nvSpPr>
        <p:spPr>
          <a:xfrm>
            <a:off x="457200" y="381000"/>
            <a:ext cx="8229600" cy="762000"/>
          </a:xfrm>
        </p:spPr>
        <p:txBody>
          <a:bodyPr>
            <a:normAutofit fontScale="90000"/>
          </a:bodyPr>
          <a:lstStyle/>
          <a:p>
            <a:r>
              <a:rPr lang="en-US" altLang="en-US" dirty="0"/>
              <a:t>Learning Points  </a:t>
            </a:r>
            <a:br>
              <a:rPr lang="en-US" altLang="en-US" dirty="0"/>
            </a:br>
            <a:endParaRPr lang="en-US" altLang="en-US" dirty="0"/>
          </a:p>
        </p:txBody>
      </p:sp>
      <p:sp>
        <p:nvSpPr>
          <p:cNvPr id="56323" name="Content Placeholder 2">
            <a:extLst>
              <a:ext uri="{FF2B5EF4-FFF2-40B4-BE49-F238E27FC236}">
                <a16:creationId xmlns:a16="http://schemas.microsoft.com/office/drawing/2014/main" id="{BA10897F-1D3D-4E95-B6B4-3AA65A12893D}"/>
              </a:ext>
            </a:extLst>
          </p:cNvPr>
          <p:cNvSpPr>
            <a:spLocks noGrp="1" noChangeArrowheads="1"/>
          </p:cNvSpPr>
          <p:nvPr>
            <p:ph idx="1"/>
          </p:nvPr>
        </p:nvSpPr>
        <p:spPr>
          <a:xfrm>
            <a:off x="685800" y="990600"/>
            <a:ext cx="6781800" cy="5105400"/>
          </a:xfrm>
        </p:spPr>
        <p:txBody>
          <a:bodyPr>
            <a:normAutofit/>
          </a:bodyPr>
          <a:lstStyle/>
          <a:p>
            <a:r>
              <a:rPr lang="en-US" altLang="en-US" sz="3200" dirty="0"/>
              <a:t>Kidneys are the filtering system in the human body and play </a:t>
            </a:r>
            <a:r>
              <a:rPr lang="en-US" altLang="en-US" sz="3200" b="1" dirty="0"/>
              <a:t>the main role </a:t>
            </a:r>
            <a:r>
              <a:rPr lang="en-US" altLang="en-US" sz="3200" dirty="0"/>
              <a:t>in electrolyte balance. </a:t>
            </a:r>
          </a:p>
          <a:p>
            <a:endParaRPr lang="en-US" altLang="en-US" sz="3200" dirty="0"/>
          </a:p>
          <a:p>
            <a:r>
              <a:rPr lang="en-US" altLang="en-US" sz="3200" dirty="0"/>
              <a:t>Food Poisoning happens in the event food borne illnesses are consumed or a person can develop food poisoning by ingesting</a:t>
            </a:r>
            <a:r>
              <a:rPr lang="en-US" altLang="en-US" sz="3200" b="1" dirty="0"/>
              <a:t> cleaning agents and insecticides</a:t>
            </a:r>
          </a:p>
        </p:txBody>
      </p:sp>
      <p:sp>
        <p:nvSpPr>
          <p:cNvPr id="2" name="Slide Number Placeholder 1">
            <a:extLst>
              <a:ext uri="{FF2B5EF4-FFF2-40B4-BE49-F238E27FC236}">
                <a16:creationId xmlns:a16="http://schemas.microsoft.com/office/drawing/2014/main" id="{3ADD472C-A870-4658-944F-4BEA08F70EEE}"/>
              </a:ext>
            </a:extLst>
          </p:cNvPr>
          <p:cNvSpPr>
            <a:spLocks noGrp="1"/>
          </p:cNvSpPr>
          <p:nvPr>
            <p:ph type="sldNum" sz="quarter" idx="12"/>
          </p:nvPr>
        </p:nvSpPr>
        <p:spPr/>
        <p:txBody>
          <a:bodyPr/>
          <a:lstStyle/>
          <a:p>
            <a:fld id="{D57F1E4F-1CFF-5643-939E-217C01CDF565}" type="slidenum">
              <a:rPr lang="en-US" smtClean="0"/>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C97CD-F022-45D2-8AD9-F8C9D7CFA776}"/>
              </a:ext>
            </a:extLst>
          </p:cNvPr>
          <p:cNvSpPr>
            <a:spLocks noGrp="1"/>
          </p:cNvSpPr>
          <p:nvPr>
            <p:ph type="title"/>
          </p:nvPr>
        </p:nvSpPr>
        <p:spPr/>
        <p:txBody>
          <a:bodyPr/>
          <a:lstStyle/>
          <a:p>
            <a:r>
              <a:rPr lang="en-US" dirty="0"/>
              <a:t>Learning Points </a:t>
            </a:r>
          </a:p>
        </p:txBody>
      </p:sp>
      <p:sp>
        <p:nvSpPr>
          <p:cNvPr id="3" name="Content Placeholder 2">
            <a:extLst>
              <a:ext uri="{FF2B5EF4-FFF2-40B4-BE49-F238E27FC236}">
                <a16:creationId xmlns:a16="http://schemas.microsoft.com/office/drawing/2014/main" id="{8D08C06C-97FF-4B01-98E2-12C18E998856}"/>
              </a:ext>
            </a:extLst>
          </p:cNvPr>
          <p:cNvSpPr>
            <a:spLocks noGrp="1"/>
          </p:cNvSpPr>
          <p:nvPr>
            <p:ph idx="1"/>
          </p:nvPr>
        </p:nvSpPr>
        <p:spPr>
          <a:xfrm>
            <a:off x="508001" y="1143000"/>
            <a:ext cx="6883399" cy="4898363"/>
          </a:xfrm>
        </p:spPr>
        <p:txBody>
          <a:bodyPr/>
          <a:lstStyle/>
          <a:p>
            <a:r>
              <a:rPr lang="en-US" altLang="en-US" sz="2800" b="1" dirty="0"/>
              <a:t>Whole milk </a:t>
            </a:r>
            <a:r>
              <a:rPr lang="en-US" altLang="en-US" sz="2800" dirty="0"/>
              <a:t>should be avoided on a low cholesterol diet.</a:t>
            </a:r>
          </a:p>
          <a:p>
            <a:r>
              <a:rPr lang="en-US" altLang="en-US" sz="2800" dirty="0"/>
              <a:t>Hiatal hernia symptoms can be eliminated by </a:t>
            </a:r>
            <a:r>
              <a:rPr lang="en-US" altLang="en-US" sz="2800" b="1" dirty="0"/>
              <a:t>eating small frequent meals. </a:t>
            </a:r>
          </a:p>
          <a:p>
            <a:r>
              <a:rPr lang="en-US" altLang="en-US" sz="2800" dirty="0"/>
              <a:t>Anemia can be caused by a lack of </a:t>
            </a:r>
            <a:r>
              <a:rPr lang="en-US" altLang="en-US" sz="2800" b="1" dirty="0"/>
              <a:t>iron </a:t>
            </a:r>
            <a:r>
              <a:rPr lang="en-US" altLang="en-US" sz="2800" dirty="0"/>
              <a:t>and folate in the diet, namely </a:t>
            </a:r>
            <a:r>
              <a:rPr lang="en-US" altLang="en-US" sz="2800" b="1" dirty="0"/>
              <a:t>iron. </a:t>
            </a:r>
          </a:p>
          <a:p>
            <a:r>
              <a:rPr lang="en-US" altLang="en-US" sz="2800" dirty="0"/>
              <a:t>Teenagers tend to consume too much saturated fats and tend to imitate their peers. </a:t>
            </a:r>
          </a:p>
          <a:p>
            <a:endParaRPr lang="en-US" dirty="0"/>
          </a:p>
        </p:txBody>
      </p:sp>
      <p:sp>
        <p:nvSpPr>
          <p:cNvPr id="4" name="Slide Number Placeholder 3">
            <a:extLst>
              <a:ext uri="{FF2B5EF4-FFF2-40B4-BE49-F238E27FC236}">
                <a16:creationId xmlns:a16="http://schemas.microsoft.com/office/drawing/2014/main" id="{E2E6267E-FB39-465B-9B16-4C7463FF0824}"/>
              </a:ext>
            </a:extLst>
          </p:cNvPr>
          <p:cNvSpPr>
            <a:spLocks noGrp="1"/>
          </p:cNvSpPr>
          <p:nvPr>
            <p:ph type="sldNum" sz="quarter" idx="12"/>
          </p:nvPr>
        </p:nvSpPr>
        <p:spPr/>
        <p:txBody>
          <a:bodyPr/>
          <a:lstStyle/>
          <a:p>
            <a:fld id="{D57F1E4F-1CFF-5643-939E-217C01CDF565}" type="slidenum">
              <a:rPr lang="en-US" smtClean="0"/>
              <a:pPr/>
              <a:t>44</a:t>
            </a:fld>
            <a:endParaRPr lang="en-US" dirty="0">
              <a:solidFill>
                <a:schemeClr val="accent2">
                  <a:lumMod val="50000"/>
                </a:schemeClr>
              </a:solidFill>
            </a:endParaRPr>
          </a:p>
        </p:txBody>
      </p:sp>
    </p:spTree>
    <p:extLst>
      <p:ext uri="{BB962C8B-B14F-4D97-AF65-F5344CB8AC3E}">
        <p14:creationId xmlns:p14="http://schemas.microsoft.com/office/powerpoint/2010/main" val="595918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F206D01-19AB-4282-AEC6-5D8423C60452}"/>
              </a:ext>
            </a:extLst>
          </p:cNvPr>
          <p:cNvSpPr>
            <a:spLocks noGrp="1" noChangeArrowheads="1"/>
          </p:cNvSpPr>
          <p:nvPr>
            <p:ph type="title"/>
          </p:nvPr>
        </p:nvSpPr>
        <p:spPr>
          <a:xfrm>
            <a:off x="457200" y="381000"/>
            <a:ext cx="8229600" cy="685800"/>
          </a:xfrm>
        </p:spPr>
        <p:txBody>
          <a:bodyPr>
            <a:normAutofit fontScale="90000"/>
          </a:bodyPr>
          <a:lstStyle/>
          <a:p>
            <a:r>
              <a:rPr lang="en-US" altLang="en-US" sz="4000" b="1"/>
              <a:t>Common Abbreviations (acronyms)</a:t>
            </a:r>
          </a:p>
        </p:txBody>
      </p:sp>
      <p:sp>
        <p:nvSpPr>
          <p:cNvPr id="9219" name="Content Placeholder 2">
            <a:extLst>
              <a:ext uri="{FF2B5EF4-FFF2-40B4-BE49-F238E27FC236}">
                <a16:creationId xmlns:a16="http://schemas.microsoft.com/office/drawing/2014/main" id="{2E1B7918-7B69-4475-9A57-034DC9B82ACA}"/>
              </a:ext>
            </a:extLst>
          </p:cNvPr>
          <p:cNvSpPr>
            <a:spLocks noGrp="1" noChangeArrowheads="1"/>
          </p:cNvSpPr>
          <p:nvPr>
            <p:ph idx="1"/>
          </p:nvPr>
        </p:nvSpPr>
        <p:spPr>
          <a:xfrm>
            <a:off x="508001" y="1905000"/>
            <a:ext cx="7035799" cy="4136363"/>
          </a:xfrm>
        </p:spPr>
        <p:txBody>
          <a:bodyPr/>
          <a:lstStyle/>
          <a:p>
            <a:r>
              <a:rPr lang="en-US" altLang="en-US" sz="2800" dirty="0">
                <a:latin typeface="Times New Roman" panose="02020603050405020304" pitchFamily="18" charset="0"/>
                <a:cs typeface="Times New Roman" panose="02020603050405020304" pitchFamily="18" charset="0"/>
              </a:rPr>
              <a:t>NPO-nothing by mouth</a:t>
            </a:r>
          </a:p>
          <a:p>
            <a:r>
              <a:rPr lang="en-US" altLang="en-US" sz="2800" dirty="0">
                <a:latin typeface="Times New Roman" panose="02020603050405020304" pitchFamily="18" charset="0"/>
                <a:cs typeface="Times New Roman" panose="02020603050405020304" pitchFamily="18" charset="0"/>
              </a:rPr>
              <a:t>HTN-high blood pressure</a:t>
            </a:r>
          </a:p>
          <a:p>
            <a:r>
              <a:rPr lang="en-US" altLang="en-US" sz="2800" dirty="0">
                <a:latin typeface="Times New Roman" panose="02020603050405020304" pitchFamily="18" charset="0"/>
                <a:cs typeface="Times New Roman" panose="02020603050405020304" pitchFamily="18" charset="0"/>
              </a:rPr>
              <a:t>BMI-body mass index</a:t>
            </a:r>
          </a:p>
          <a:p>
            <a:r>
              <a:rPr lang="en-US" altLang="en-US" sz="2800" dirty="0">
                <a:latin typeface="Times New Roman" panose="02020603050405020304" pitchFamily="18" charset="0"/>
                <a:cs typeface="Times New Roman" panose="02020603050405020304" pitchFamily="18" charset="0"/>
              </a:rPr>
              <a:t>RDA-recommended daily allowance</a:t>
            </a:r>
          </a:p>
          <a:p>
            <a:r>
              <a:rPr lang="en-US" altLang="en-US" sz="2800" dirty="0">
                <a:latin typeface="Times New Roman" panose="02020603050405020304" pitchFamily="18" charset="0"/>
                <a:cs typeface="Times New Roman" panose="02020603050405020304" pitchFamily="18" charset="0"/>
              </a:rPr>
              <a:t>NG-nasogastric tube</a:t>
            </a:r>
          </a:p>
          <a:p>
            <a:r>
              <a:rPr lang="en-US" altLang="en-US" sz="2800" dirty="0">
                <a:latin typeface="Times New Roman" panose="02020603050405020304" pitchFamily="18" charset="0"/>
                <a:cs typeface="Times New Roman" panose="02020603050405020304" pitchFamily="18" charset="0"/>
              </a:rPr>
              <a:t>TPN-total parental nutrition </a:t>
            </a:r>
          </a:p>
          <a:p>
            <a:r>
              <a:rPr lang="en-US" altLang="en-US" sz="2800" dirty="0">
                <a:latin typeface="Times New Roman" panose="02020603050405020304" pitchFamily="18" charset="0"/>
                <a:cs typeface="Times New Roman" panose="02020603050405020304" pitchFamily="18" charset="0"/>
              </a:rPr>
              <a:t>BMR-Basal Metabolic Rate </a:t>
            </a:r>
          </a:p>
          <a:p>
            <a:pPr marL="0" indent="0">
              <a:buNone/>
            </a:pPr>
            <a:endParaRPr lang="en-US" altLang="en-US" dirty="0"/>
          </a:p>
        </p:txBody>
      </p:sp>
      <p:sp>
        <p:nvSpPr>
          <p:cNvPr id="2" name="Slide Number Placeholder 1">
            <a:extLst>
              <a:ext uri="{FF2B5EF4-FFF2-40B4-BE49-F238E27FC236}">
                <a16:creationId xmlns:a16="http://schemas.microsoft.com/office/drawing/2014/main" id="{475095FD-F6C6-4BDD-9FCD-A88FFB40EC75}"/>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71839802-79C9-455A-A793-2E2677762C30}"/>
              </a:ext>
            </a:extLst>
          </p:cNvPr>
          <p:cNvSpPr>
            <a:spLocks noGrp="1" noChangeArrowheads="1"/>
          </p:cNvSpPr>
          <p:nvPr>
            <p:ph type="title"/>
          </p:nvPr>
        </p:nvSpPr>
        <p:spPr/>
        <p:txBody>
          <a:bodyPr/>
          <a:lstStyle/>
          <a:p>
            <a:r>
              <a:rPr lang="en-US" altLang="en-US" b="1" dirty="0"/>
              <a:t>Medical Terminology</a:t>
            </a:r>
          </a:p>
        </p:txBody>
      </p:sp>
      <p:sp>
        <p:nvSpPr>
          <p:cNvPr id="3" name="Content Placeholder 2">
            <a:extLst>
              <a:ext uri="{FF2B5EF4-FFF2-40B4-BE49-F238E27FC236}">
                <a16:creationId xmlns:a16="http://schemas.microsoft.com/office/drawing/2014/main" id="{E379B76E-459B-4F04-AF23-C659DD33B32B}"/>
              </a:ext>
            </a:extLst>
          </p:cNvPr>
          <p:cNvSpPr>
            <a:spLocks noGrp="1"/>
          </p:cNvSpPr>
          <p:nvPr>
            <p:ph idx="1"/>
          </p:nvPr>
        </p:nvSpPr>
        <p:spPr>
          <a:xfrm>
            <a:off x="457200" y="1676400"/>
            <a:ext cx="4308475" cy="4343400"/>
          </a:xfrm>
        </p:spPr>
        <p:txBody>
          <a:bodyPr/>
          <a:lstStyle/>
          <a:p>
            <a:pPr marL="0" indent="0" eaLnBrk="1" hangingPunct="1">
              <a:buFontTx/>
              <a:buNone/>
              <a:defRPr/>
            </a:pPr>
            <a:r>
              <a:rPr lang="en-US" altLang="en-US" sz="2800" b="1" dirty="0"/>
              <a:t>Gerontology</a:t>
            </a:r>
            <a:r>
              <a:rPr lang="en-US" altLang="en-US" sz="2800" dirty="0"/>
              <a:t> is the study of the process of the aging.</a:t>
            </a:r>
          </a:p>
          <a:p>
            <a:pPr marL="0" indent="0" eaLnBrk="1" hangingPunct="1">
              <a:buFontTx/>
              <a:buNone/>
              <a:defRPr/>
            </a:pPr>
            <a:endParaRPr lang="en-US" altLang="en-US" sz="2800" dirty="0"/>
          </a:p>
          <a:p>
            <a:pPr eaLnBrk="1" hangingPunct="1">
              <a:defRPr/>
            </a:pPr>
            <a:endParaRPr lang="en-US" altLang="en-US" dirty="0"/>
          </a:p>
          <a:p>
            <a:pPr marL="0" indent="0" eaLnBrk="1" hangingPunct="1">
              <a:buFontTx/>
              <a:buNone/>
              <a:defRPr/>
            </a:pPr>
            <a:r>
              <a:rPr lang="en-US" altLang="en-US" dirty="0"/>
              <a:t> </a:t>
            </a:r>
            <a:r>
              <a:rPr lang="en-US" altLang="en-US" sz="2800" b="1" dirty="0"/>
              <a:t>Geriatrics</a:t>
            </a:r>
            <a:r>
              <a:rPr lang="en-US" altLang="en-US" sz="2800" dirty="0"/>
              <a:t> is the branch of medicine involved with healthcare of the elderly.</a:t>
            </a:r>
          </a:p>
          <a:p>
            <a:pPr>
              <a:defRPr/>
            </a:pPr>
            <a:endParaRPr lang="en-US" dirty="0"/>
          </a:p>
        </p:txBody>
      </p:sp>
      <p:pic>
        <p:nvPicPr>
          <p:cNvPr id="10245" name="Picture 6">
            <a:extLst>
              <a:ext uri="{FF2B5EF4-FFF2-40B4-BE49-F238E27FC236}">
                <a16:creationId xmlns:a16="http://schemas.microsoft.com/office/drawing/2014/main" id="{067707D8-7B92-4259-AEB6-7C19991C4F65}"/>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5676" y="1930400"/>
            <a:ext cx="262641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2" descr="Geriatrics | An Open Access Journal from MDPI">
            <a:extLst>
              <a:ext uri="{FF2B5EF4-FFF2-40B4-BE49-F238E27FC236}">
                <a16:creationId xmlns:a16="http://schemas.microsoft.com/office/drawing/2014/main" id="{CB1008A3-025D-4628-A5C2-6ED5CB5BF2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513388"/>
            <a:ext cx="32083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79355D71-D902-422F-992C-215D97E10E82}"/>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D91877B-302B-4BD8-8D3B-95A5ED061E89}"/>
              </a:ext>
            </a:extLst>
          </p:cNvPr>
          <p:cNvSpPr>
            <a:spLocks noGrp="1" noChangeArrowheads="1"/>
          </p:cNvSpPr>
          <p:nvPr>
            <p:ph type="title"/>
          </p:nvPr>
        </p:nvSpPr>
        <p:spPr/>
        <p:txBody>
          <a:bodyPr/>
          <a:lstStyle/>
          <a:p>
            <a:r>
              <a:rPr lang="en-US" altLang="en-US" b="1"/>
              <a:t>Aging Adults </a:t>
            </a:r>
          </a:p>
        </p:txBody>
      </p:sp>
      <p:sp>
        <p:nvSpPr>
          <p:cNvPr id="3" name="Content Placeholder 2">
            <a:extLst>
              <a:ext uri="{FF2B5EF4-FFF2-40B4-BE49-F238E27FC236}">
                <a16:creationId xmlns:a16="http://schemas.microsoft.com/office/drawing/2014/main" id="{4ADB39F7-EC8A-4A92-B917-D46920676C27}"/>
              </a:ext>
            </a:extLst>
          </p:cNvPr>
          <p:cNvSpPr>
            <a:spLocks noGrp="1"/>
          </p:cNvSpPr>
          <p:nvPr>
            <p:ph idx="1"/>
          </p:nvPr>
        </p:nvSpPr>
        <p:spPr>
          <a:xfrm>
            <a:off x="685800" y="1447800"/>
            <a:ext cx="7772400" cy="4343400"/>
          </a:xfrm>
        </p:spPr>
        <p:txBody>
          <a:bodyPr/>
          <a:lstStyle/>
          <a:p>
            <a:pPr eaLnBrk="1" hangingPunct="1">
              <a:defRPr/>
            </a:pPr>
            <a:r>
              <a:rPr lang="en-US" altLang="en-US" sz="3000" dirty="0"/>
              <a:t>Body’s functions slow with age</a:t>
            </a:r>
          </a:p>
          <a:p>
            <a:pPr lvl="1" eaLnBrk="1" hangingPunct="1">
              <a:defRPr/>
            </a:pPr>
            <a:r>
              <a:rPr lang="en-US" altLang="en-US" sz="3000" dirty="0"/>
              <a:t>Ability to replace worn cells reduced</a:t>
            </a:r>
          </a:p>
          <a:p>
            <a:pPr eaLnBrk="1" hangingPunct="1">
              <a:defRPr/>
            </a:pPr>
            <a:r>
              <a:rPr lang="en-US" altLang="en-US" sz="3000" dirty="0"/>
              <a:t>Bone density and metabolism decreases</a:t>
            </a:r>
          </a:p>
          <a:p>
            <a:pPr eaLnBrk="1" hangingPunct="1">
              <a:defRPr/>
            </a:pPr>
            <a:r>
              <a:rPr lang="en-US" altLang="en-US" sz="3000" dirty="0"/>
              <a:t>Hearing, taste, and smell less acute</a:t>
            </a:r>
          </a:p>
          <a:p>
            <a:pPr eaLnBrk="1" hangingPunct="1">
              <a:defRPr/>
            </a:pPr>
            <a:r>
              <a:rPr lang="en-US" altLang="en-US" sz="3000" dirty="0"/>
              <a:t>Heart and kidneys less efficient</a:t>
            </a:r>
          </a:p>
          <a:p>
            <a:pPr eaLnBrk="1" hangingPunct="1">
              <a:defRPr/>
            </a:pPr>
            <a:r>
              <a:rPr lang="en-US" altLang="en-US" sz="3000" dirty="0"/>
              <a:t>Lean muscle mass reduced</a:t>
            </a:r>
          </a:p>
          <a:p>
            <a:pPr eaLnBrk="1" hangingPunct="1">
              <a:defRPr/>
            </a:pPr>
            <a:r>
              <a:rPr lang="en-US" altLang="en-US" sz="3000" dirty="0"/>
              <a:t>Eyes lose focus on nearby objects</a:t>
            </a:r>
          </a:p>
          <a:p>
            <a:pPr marL="457200" lvl="1" indent="0" eaLnBrk="1" hangingPunct="1">
              <a:buFontTx/>
              <a:buNone/>
              <a:defRPr/>
            </a:pPr>
            <a:endParaRPr lang="en-US" altLang="en-US" sz="2800" dirty="0"/>
          </a:p>
          <a:p>
            <a:pPr marL="457200" lvl="1" indent="0" eaLnBrk="1" hangingPunct="1">
              <a:buFontTx/>
              <a:buNone/>
              <a:defRPr/>
            </a:pPr>
            <a:endParaRPr lang="en-US" altLang="en-US" sz="2800" dirty="0"/>
          </a:p>
          <a:p>
            <a:pPr>
              <a:defRPr/>
            </a:pPr>
            <a:endParaRPr lang="en-US" dirty="0"/>
          </a:p>
        </p:txBody>
      </p:sp>
      <p:sp>
        <p:nvSpPr>
          <p:cNvPr id="2" name="Slide Number Placeholder 1">
            <a:extLst>
              <a:ext uri="{FF2B5EF4-FFF2-40B4-BE49-F238E27FC236}">
                <a16:creationId xmlns:a16="http://schemas.microsoft.com/office/drawing/2014/main" id="{CE5BC49B-3134-4A2D-8CCC-F8E2BC00BF91}"/>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28B55114-9ECC-494A-AB51-728E1426C5F1}"/>
              </a:ext>
            </a:extLst>
          </p:cNvPr>
          <p:cNvSpPr>
            <a:spLocks noGrp="1" noChangeArrowheads="1"/>
          </p:cNvSpPr>
          <p:nvPr>
            <p:ph type="title"/>
          </p:nvPr>
        </p:nvSpPr>
        <p:spPr>
          <a:xfrm>
            <a:off x="457200" y="381000"/>
            <a:ext cx="4648200" cy="914400"/>
          </a:xfrm>
        </p:spPr>
        <p:txBody>
          <a:bodyPr/>
          <a:lstStyle/>
          <a:p>
            <a:r>
              <a:rPr lang="en-US" altLang="en-US" sz="4800" b="1"/>
              <a:t>Bones</a:t>
            </a:r>
            <a:r>
              <a:rPr lang="en-US" altLang="en-US" sz="4000" b="1"/>
              <a:t> </a:t>
            </a:r>
          </a:p>
        </p:txBody>
      </p:sp>
      <p:pic>
        <p:nvPicPr>
          <p:cNvPr id="12291" name="Picture 4" descr="https://cdn3.volusion.com/nqpvm.detql/v/vspfiles/photos/EZ2700-2T.jpg?v-cache=1595424483">
            <a:extLst>
              <a:ext uri="{FF2B5EF4-FFF2-40B4-BE49-F238E27FC236}">
                <a16:creationId xmlns:a16="http://schemas.microsoft.com/office/drawing/2014/main" id="{F3F15BB2-2926-478D-97B8-4C315E29A57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295400"/>
            <a:ext cx="1943100" cy="4286250"/>
          </a:xfrm>
          <a:noFill/>
        </p:spPr>
      </p:pic>
      <p:sp>
        <p:nvSpPr>
          <p:cNvPr id="12292" name="Rectangle 6">
            <a:extLst>
              <a:ext uri="{FF2B5EF4-FFF2-40B4-BE49-F238E27FC236}">
                <a16:creationId xmlns:a16="http://schemas.microsoft.com/office/drawing/2014/main" id="{D6DFB027-0489-433A-9FEF-2850D3759CDA}"/>
              </a:ext>
            </a:extLst>
          </p:cNvPr>
          <p:cNvSpPr txBox="1">
            <a:spLocks noChangeArrowheads="1"/>
          </p:cNvSpPr>
          <p:nvPr/>
        </p:nvSpPr>
        <p:spPr bwMode="auto">
          <a:xfrm>
            <a:off x="3409950" y="1600200"/>
            <a:ext cx="4648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4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cs typeface="Times New Roman" panose="02020603050405020304" pitchFamily="18" charset="0"/>
              </a:defRPr>
            </a:lvl9pPr>
          </a:lstStyle>
          <a:p>
            <a:r>
              <a:rPr lang="en-US" altLang="en-US" sz="2400"/>
              <a:t>Two minerals that are major components of your bones and teeth are calcium and phosphorus. </a:t>
            </a:r>
          </a:p>
          <a:p>
            <a:r>
              <a:rPr lang="en-US" altLang="en-US" sz="2400"/>
              <a:t>Calcium is the most prevalent mineral in the body. </a:t>
            </a:r>
          </a:p>
          <a:p>
            <a:r>
              <a:rPr lang="en-US" altLang="en-US" sz="2400"/>
              <a:t>Bone loss usually begins between the ages of 35-40 bone density decreases as the body ages. </a:t>
            </a:r>
          </a:p>
          <a:p>
            <a:endParaRPr lang="en-US" altLang="en-US" sz="2400"/>
          </a:p>
        </p:txBody>
      </p:sp>
      <p:sp>
        <p:nvSpPr>
          <p:cNvPr id="2" name="Slide Number Placeholder 1">
            <a:extLst>
              <a:ext uri="{FF2B5EF4-FFF2-40B4-BE49-F238E27FC236}">
                <a16:creationId xmlns:a16="http://schemas.microsoft.com/office/drawing/2014/main" id="{AC3F553C-F2E6-4B23-981B-C4CD4A893DD1}"/>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AF93C737-AF75-4E63-8797-5DEB1D2B28E6}"/>
              </a:ext>
            </a:extLst>
          </p:cNvPr>
          <p:cNvSpPr>
            <a:spLocks noGrp="1" noChangeArrowheads="1"/>
          </p:cNvSpPr>
          <p:nvPr>
            <p:ph type="title"/>
          </p:nvPr>
        </p:nvSpPr>
        <p:spPr/>
        <p:txBody>
          <a:bodyPr>
            <a:normAutofit/>
          </a:bodyPr>
          <a:lstStyle/>
          <a:p>
            <a:r>
              <a:rPr lang="en-US" altLang="en-US" sz="4000" b="1" dirty="0"/>
              <a:t>Osteoporosis </a:t>
            </a:r>
          </a:p>
        </p:txBody>
      </p:sp>
      <p:sp>
        <p:nvSpPr>
          <p:cNvPr id="3" name="Content Placeholder 2">
            <a:extLst>
              <a:ext uri="{FF2B5EF4-FFF2-40B4-BE49-F238E27FC236}">
                <a16:creationId xmlns:a16="http://schemas.microsoft.com/office/drawing/2014/main" id="{A2B00708-4C69-4083-B2B6-C441FFF36F6B}"/>
              </a:ext>
            </a:extLst>
          </p:cNvPr>
          <p:cNvSpPr>
            <a:spLocks noGrp="1"/>
          </p:cNvSpPr>
          <p:nvPr>
            <p:ph idx="1"/>
          </p:nvPr>
        </p:nvSpPr>
        <p:spPr>
          <a:xfrm>
            <a:off x="762000" y="1295400"/>
            <a:ext cx="7924800" cy="4724400"/>
          </a:xfrm>
        </p:spPr>
        <p:txBody>
          <a:bodyPr/>
          <a:lstStyle/>
          <a:p>
            <a:pPr marL="0" indent="0">
              <a:buFontTx/>
              <a:buNone/>
              <a:defRPr/>
            </a:pPr>
            <a:r>
              <a:rPr lang="en-US" sz="2800" dirty="0"/>
              <a:t>A condition in which bones become brittle due to insufficient mineral deposits especially calcium.  Vitamin D can reduce the chance of developing osteoporosis.</a:t>
            </a:r>
          </a:p>
          <a:p>
            <a:pPr>
              <a:defRPr/>
            </a:pPr>
            <a:r>
              <a:rPr lang="en-US" sz="2800" b="1" dirty="0"/>
              <a:t>Decrease in height</a:t>
            </a:r>
          </a:p>
          <a:p>
            <a:pPr>
              <a:defRPr/>
            </a:pPr>
            <a:r>
              <a:rPr lang="en-US" sz="2800" dirty="0"/>
              <a:t>Calcium and Vitamin D deficiency</a:t>
            </a:r>
          </a:p>
          <a:p>
            <a:pPr>
              <a:defRPr/>
            </a:pPr>
            <a:r>
              <a:rPr lang="en-US" sz="2800" b="1" dirty="0"/>
              <a:t>Estrogen replacement therapy </a:t>
            </a:r>
            <a:r>
              <a:rPr lang="en-US" sz="2800" dirty="0"/>
              <a:t>is used to prevent osteoporosis. </a:t>
            </a:r>
          </a:p>
          <a:p>
            <a:pPr>
              <a:defRPr/>
            </a:pPr>
            <a:endParaRPr lang="en-US" dirty="0"/>
          </a:p>
        </p:txBody>
      </p:sp>
      <p:sp>
        <p:nvSpPr>
          <p:cNvPr id="2" name="Slide Number Placeholder 1">
            <a:extLst>
              <a:ext uri="{FF2B5EF4-FFF2-40B4-BE49-F238E27FC236}">
                <a16:creationId xmlns:a16="http://schemas.microsoft.com/office/drawing/2014/main" id="{C1143C8F-B2DB-46A0-8C03-4C371746827D}"/>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2665</TotalTime>
  <Words>1638</Words>
  <Application>Microsoft Office PowerPoint</Application>
  <PresentationFormat>On-screen Show (4:3)</PresentationFormat>
  <Paragraphs>251</Paragraphs>
  <Slides>44</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44</vt:i4>
      </vt:variant>
    </vt:vector>
  </HeadingPairs>
  <TitlesOfParts>
    <vt:vector size="55" baseType="lpstr">
      <vt:lpstr>Arial</vt:lpstr>
      <vt:lpstr>Arial Black</vt:lpstr>
      <vt:lpstr>Calibri</vt:lpstr>
      <vt:lpstr>Calibri Light</vt:lpstr>
      <vt:lpstr>Segoe UI Emoji</vt:lpstr>
      <vt:lpstr>Segoe UI Semibold</vt:lpstr>
      <vt:lpstr>Times New Roman</vt:lpstr>
      <vt:lpstr>Trebuchet MS</vt:lpstr>
      <vt:lpstr>Wingdings 3</vt:lpstr>
      <vt:lpstr>Facet</vt:lpstr>
      <vt:lpstr>Office Theme</vt:lpstr>
      <vt:lpstr>Nutrition &amp; Diet Therapy</vt:lpstr>
      <vt:lpstr>Medical Terms </vt:lpstr>
      <vt:lpstr>Medical Terms</vt:lpstr>
      <vt:lpstr>Medical Terms  </vt:lpstr>
      <vt:lpstr>Common Abbreviations (acronyms)</vt:lpstr>
      <vt:lpstr>Medical Terminology</vt:lpstr>
      <vt:lpstr>Aging Adults </vt:lpstr>
      <vt:lpstr>Bones </vt:lpstr>
      <vt:lpstr>Osteoporosis </vt:lpstr>
      <vt:lpstr>Arthritis</vt:lpstr>
      <vt:lpstr>Goiter &amp; Iodine   Goiter is a deficiency disease related to a lack of the nutrient iodine.</vt:lpstr>
      <vt:lpstr>Gastrointestinal Tract </vt:lpstr>
      <vt:lpstr>Nasogastric Tube instrument used to feed through the nose into the stomach  </vt:lpstr>
      <vt:lpstr>Anemia Can be caused by a deficiency of iron and folate, namely iron. </vt:lpstr>
      <vt:lpstr>Hypertension</vt:lpstr>
      <vt:lpstr>Hypotension Low Blood Pressure  </vt:lpstr>
      <vt:lpstr>Dysphagia  Medical term for difficulty swallowing   When feeding a client that has difficulty swallowing the feeder should place the food toward the back of the mouth. </vt:lpstr>
      <vt:lpstr>Feeding the Client Who Requires Assistance</vt:lpstr>
      <vt:lpstr>My Plate </vt:lpstr>
      <vt:lpstr>Protein  Essential for building and repairing body tissue </vt:lpstr>
      <vt:lpstr>Lacto-Vegetarian </vt:lpstr>
      <vt:lpstr>Vitamin C  Vitamin C aids in Iron absorption </vt:lpstr>
      <vt:lpstr>How much Vitamin A? Top sources:  Carrots and Mango </vt:lpstr>
      <vt:lpstr>Vitamin C</vt:lpstr>
      <vt:lpstr>Vitamin D and Calcium</vt:lpstr>
      <vt:lpstr>Vitamin D</vt:lpstr>
      <vt:lpstr> Infant Recommendations</vt:lpstr>
      <vt:lpstr>Infant Recommendations </vt:lpstr>
      <vt:lpstr>Contaminated Foods </vt:lpstr>
      <vt:lpstr>Cross Contamination of Foods </vt:lpstr>
      <vt:lpstr>Low Nutrient Dense Foods</vt:lpstr>
      <vt:lpstr>Tobacco </vt:lpstr>
      <vt:lpstr>Metabolism &amp; Weight Reduction</vt:lpstr>
      <vt:lpstr>Weight Loss Recommendations  </vt:lpstr>
      <vt:lpstr>Fats </vt:lpstr>
      <vt:lpstr>HDL vs.  LDL </vt:lpstr>
      <vt:lpstr>Kidneys are the filtering system in the human body and play the main role in electrolyte balance.  </vt:lpstr>
      <vt:lpstr>Water</vt:lpstr>
      <vt:lpstr>Chinese Foods   Chinese food is prepared with soy sauce.  Soy sauce contains high amounts of sodium therefore people with high blood pressure may need to avoid these foods.   Chinese foods are not recommended for “no added salt” or “low sodium” diets.  </vt:lpstr>
      <vt:lpstr>Sodium</vt:lpstr>
      <vt:lpstr>Learning Point</vt:lpstr>
      <vt:lpstr>Learning Points</vt:lpstr>
      <vt:lpstr>Learning Points   </vt:lpstr>
      <vt:lpstr>Learning Points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Nutrition</dc:title>
  <dc:creator>self</dc:creator>
  <cp:lastModifiedBy>Melinda Lee</cp:lastModifiedBy>
  <cp:revision>234</cp:revision>
  <cp:lastPrinted>2021-10-14T20:21:42Z</cp:lastPrinted>
  <dcterms:created xsi:type="dcterms:W3CDTF">2001-12-28T17:29:35Z</dcterms:created>
  <dcterms:modified xsi:type="dcterms:W3CDTF">2021-10-14T20:22:28Z</dcterms:modified>
</cp:coreProperties>
</file>