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4"/>
  </p:notesMasterIdLst>
  <p:handoutMasterIdLst>
    <p:handoutMasterId r:id="rId25"/>
  </p:handoutMasterIdLst>
  <p:sldIdLst>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912"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805C"/>
    <a:srgbClr val="D99C21"/>
    <a:srgbClr val="585858"/>
    <a:srgbClr val="737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31" autoAdjust="0"/>
    <p:restoredTop sz="86475" autoAdjust="0"/>
  </p:normalViewPr>
  <p:slideViewPr>
    <p:cSldViewPr>
      <p:cViewPr>
        <p:scale>
          <a:sx n="92" d="100"/>
          <a:sy n="92" d="100"/>
        </p:scale>
        <p:origin x="-1140" y="-42"/>
      </p:cViewPr>
      <p:guideLst>
        <p:guide orient="horz" pos="912"/>
        <p:guide pos="2880"/>
      </p:guideLst>
    </p:cSldViewPr>
  </p:slideViewPr>
  <p:outlineViewPr>
    <p:cViewPr>
      <p:scale>
        <a:sx n="33" d="100"/>
        <a:sy n="33" d="100"/>
      </p:scale>
      <p:origin x="0" y="720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169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61E734-30F1-456B-8B88-B517BAE0A233}" type="datetimeFigureOut">
              <a:rPr lang="en-US" smtClean="0"/>
              <a:t>8/28/2018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D1CF74-1493-46D2-9CFB-D9771BD399B9}" type="slidenum">
              <a:rPr lang="en-US" smtClean="0"/>
              <a:t>‹#›</a:t>
            </a:fld>
            <a:endParaRPr lang="en-US"/>
          </a:p>
        </p:txBody>
      </p:sp>
    </p:spTree>
    <p:extLst>
      <p:ext uri="{BB962C8B-B14F-4D97-AF65-F5344CB8AC3E}">
        <p14:creationId xmlns:p14="http://schemas.microsoft.com/office/powerpoint/2010/main" val="4233874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6A6551-8743-415C-B8DC-7E8D559D5B4C}" type="datetimeFigureOut">
              <a:rPr lang="en-US" smtClean="0"/>
              <a:t>8/28/2018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E3FD1-3D53-424A-A1AD-A3C30BC928DB}" type="slidenum">
              <a:rPr lang="en-US" smtClean="0"/>
              <a:t>‹#›</a:t>
            </a:fld>
            <a:endParaRPr lang="en-US"/>
          </a:p>
        </p:txBody>
      </p:sp>
    </p:spTree>
    <p:extLst>
      <p:ext uri="{BB962C8B-B14F-4D97-AF65-F5344CB8AC3E}">
        <p14:creationId xmlns:p14="http://schemas.microsoft.com/office/powerpoint/2010/main" val="2207289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a:t>
            </a:fld>
            <a:endParaRPr lang="en-US"/>
          </a:p>
        </p:txBody>
      </p:sp>
    </p:spTree>
    <p:extLst>
      <p:ext uri="{BB962C8B-B14F-4D97-AF65-F5344CB8AC3E}">
        <p14:creationId xmlns:p14="http://schemas.microsoft.com/office/powerpoint/2010/main" val="3424673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10</a:t>
            </a:fld>
            <a:endParaRPr lang="en-US"/>
          </a:p>
        </p:txBody>
      </p:sp>
    </p:spTree>
    <p:extLst>
      <p:ext uri="{BB962C8B-B14F-4D97-AF65-F5344CB8AC3E}">
        <p14:creationId xmlns:p14="http://schemas.microsoft.com/office/powerpoint/2010/main" val="688406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11</a:t>
            </a:fld>
            <a:endParaRPr lang="en-US"/>
          </a:p>
        </p:txBody>
      </p:sp>
    </p:spTree>
    <p:extLst>
      <p:ext uri="{BB962C8B-B14F-4D97-AF65-F5344CB8AC3E}">
        <p14:creationId xmlns:p14="http://schemas.microsoft.com/office/powerpoint/2010/main" val="1120558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12</a:t>
            </a:fld>
            <a:endParaRPr lang="en-US"/>
          </a:p>
        </p:txBody>
      </p:sp>
    </p:spTree>
    <p:extLst>
      <p:ext uri="{BB962C8B-B14F-4D97-AF65-F5344CB8AC3E}">
        <p14:creationId xmlns:p14="http://schemas.microsoft.com/office/powerpoint/2010/main" val="2436057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13</a:t>
            </a:fld>
            <a:endParaRPr lang="en-US"/>
          </a:p>
        </p:txBody>
      </p:sp>
    </p:spTree>
    <p:extLst>
      <p:ext uri="{BB962C8B-B14F-4D97-AF65-F5344CB8AC3E}">
        <p14:creationId xmlns:p14="http://schemas.microsoft.com/office/powerpoint/2010/main" val="677523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14</a:t>
            </a:fld>
            <a:endParaRPr lang="en-US"/>
          </a:p>
        </p:txBody>
      </p:sp>
    </p:spTree>
    <p:extLst>
      <p:ext uri="{BB962C8B-B14F-4D97-AF65-F5344CB8AC3E}">
        <p14:creationId xmlns:p14="http://schemas.microsoft.com/office/powerpoint/2010/main" val="407518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2</a:t>
            </a:fld>
            <a:endParaRPr lang="en-US"/>
          </a:p>
        </p:txBody>
      </p:sp>
    </p:spTree>
    <p:extLst>
      <p:ext uri="{BB962C8B-B14F-4D97-AF65-F5344CB8AC3E}">
        <p14:creationId xmlns:p14="http://schemas.microsoft.com/office/powerpoint/2010/main" val="2370299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3</a:t>
            </a:fld>
            <a:endParaRPr lang="en-US"/>
          </a:p>
        </p:txBody>
      </p:sp>
    </p:spTree>
    <p:extLst>
      <p:ext uri="{BB962C8B-B14F-4D97-AF65-F5344CB8AC3E}">
        <p14:creationId xmlns:p14="http://schemas.microsoft.com/office/powerpoint/2010/main" val="810010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4</a:t>
            </a:fld>
            <a:endParaRPr lang="en-US"/>
          </a:p>
        </p:txBody>
      </p:sp>
    </p:spTree>
    <p:extLst>
      <p:ext uri="{BB962C8B-B14F-4D97-AF65-F5344CB8AC3E}">
        <p14:creationId xmlns:p14="http://schemas.microsoft.com/office/powerpoint/2010/main" val="3203445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5</a:t>
            </a:fld>
            <a:endParaRPr lang="en-US"/>
          </a:p>
        </p:txBody>
      </p:sp>
    </p:spTree>
    <p:extLst>
      <p:ext uri="{BB962C8B-B14F-4D97-AF65-F5344CB8AC3E}">
        <p14:creationId xmlns:p14="http://schemas.microsoft.com/office/powerpoint/2010/main" val="3483618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6</a:t>
            </a:fld>
            <a:endParaRPr lang="en-US"/>
          </a:p>
        </p:txBody>
      </p:sp>
    </p:spTree>
    <p:extLst>
      <p:ext uri="{BB962C8B-B14F-4D97-AF65-F5344CB8AC3E}">
        <p14:creationId xmlns:p14="http://schemas.microsoft.com/office/powerpoint/2010/main" val="1798715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7</a:t>
            </a:fld>
            <a:endParaRPr lang="en-US"/>
          </a:p>
        </p:txBody>
      </p:sp>
    </p:spTree>
    <p:extLst>
      <p:ext uri="{BB962C8B-B14F-4D97-AF65-F5344CB8AC3E}">
        <p14:creationId xmlns:p14="http://schemas.microsoft.com/office/powerpoint/2010/main" val="2712100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8</a:t>
            </a:fld>
            <a:endParaRPr lang="en-US"/>
          </a:p>
        </p:txBody>
      </p:sp>
    </p:spTree>
    <p:extLst>
      <p:ext uri="{BB962C8B-B14F-4D97-AF65-F5344CB8AC3E}">
        <p14:creationId xmlns:p14="http://schemas.microsoft.com/office/powerpoint/2010/main" val="3490294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9</a:t>
            </a:fld>
            <a:endParaRPr lang="en-US"/>
          </a:p>
        </p:txBody>
      </p:sp>
    </p:spTree>
    <p:extLst>
      <p:ext uri="{BB962C8B-B14F-4D97-AF65-F5344CB8AC3E}">
        <p14:creationId xmlns:p14="http://schemas.microsoft.com/office/powerpoint/2010/main" val="418473168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sp>
        <p:nvSpPr>
          <p:cNvPr id="13" name="Picture Placeholder 11"/>
          <p:cNvSpPr>
            <a:spLocks noGrp="1"/>
          </p:cNvSpPr>
          <p:nvPr>
            <p:ph type="pic" sz="quarter" idx="13" hasCustomPrompt="1"/>
          </p:nvPr>
        </p:nvSpPr>
        <p:spPr>
          <a:xfrm>
            <a:off x="2689302" y="228600"/>
            <a:ext cx="3733800" cy="4267200"/>
          </a:xfrm>
        </p:spPr>
        <p:txBody>
          <a:bodyPr rtlCol="0">
            <a:normAutofit/>
          </a:bodyPr>
          <a:lstStyle>
            <a:lvl1pPr>
              <a:defRPr/>
            </a:lvl1pPr>
          </a:lstStyle>
          <a:p>
            <a:pPr lvl="0"/>
            <a:r>
              <a:rPr lang="en-US" noProof="0" dirty="0" smtClean="0"/>
              <a:t>Click icon to add cover image</a:t>
            </a:r>
            <a:endParaRPr lang="en-US" noProof="0" dirty="0"/>
          </a:p>
        </p:txBody>
      </p:sp>
      <p:sp>
        <p:nvSpPr>
          <p:cNvPr id="14" name="Rectangle 13"/>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a:t>
            </a:r>
            <a:r>
              <a:rPr lang="en-US" sz="900" b="1" dirty="0" smtClean="0">
                <a:solidFill>
                  <a:srgbClr val="585858"/>
                </a:solidFill>
              </a:rPr>
              <a:t>©2019 </a:t>
            </a:r>
            <a:r>
              <a:rPr lang="en-US" sz="900" b="1" dirty="0">
                <a:solidFill>
                  <a:srgbClr val="585858"/>
                </a:solidFill>
              </a:rPr>
              <a:t>F.A. Davis Company</a:t>
            </a:r>
          </a:p>
        </p:txBody>
      </p:sp>
      <p:pic>
        <p:nvPicPr>
          <p:cNvPr id="10"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5" name="Straight Connector 4"/>
          <p:cNvCxnSpPr/>
          <p:nvPr/>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4"/>
          <a:stretch>
            <a:fillRect/>
          </a:stretch>
        </p:blipFill>
        <p:spPr>
          <a:xfrm>
            <a:off x="0" y="6426743"/>
            <a:ext cx="9169400" cy="48773"/>
          </a:xfrm>
          <a:prstGeom prst="rect">
            <a:avLst/>
          </a:prstGeom>
        </p:spPr>
      </p:pic>
    </p:spTree>
    <p:extLst>
      <p:ext uri="{BB962C8B-B14F-4D97-AF65-F5344CB8AC3E}">
        <p14:creationId xmlns:p14="http://schemas.microsoft.com/office/powerpoint/2010/main" val="26595514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ig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7" name="Picture Placeholder 6"/>
          <p:cNvSpPr>
            <a:spLocks noGrp="1"/>
          </p:cNvSpPr>
          <p:nvPr>
            <p:ph type="pic" sz="quarter" idx="13"/>
          </p:nvPr>
        </p:nvSpPr>
        <p:spPr>
          <a:xfrm>
            <a:off x="762000" y="1326995"/>
            <a:ext cx="3505200" cy="4540405"/>
          </a:xfrm>
        </p:spPr>
        <p:txBody>
          <a:bodyPr rtlCol="0">
            <a:normAutofit/>
          </a:bodyPr>
          <a:lstStyle/>
          <a:p>
            <a:pPr lvl="0"/>
            <a:r>
              <a:rPr lang="en-US" noProof="0" smtClean="0"/>
              <a:t>Click icon to add picture</a:t>
            </a:r>
            <a:endParaRPr lang="en-US" noProof="0" dirty="0"/>
          </a:p>
        </p:txBody>
      </p:sp>
      <p:sp>
        <p:nvSpPr>
          <p:cNvPr id="6" name="Text Placeholder 5"/>
          <p:cNvSpPr>
            <a:spLocks noGrp="1"/>
          </p:cNvSpPr>
          <p:nvPr>
            <p:ph type="body" sz="quarter" idx="16" hasCustomPrompt="1"/>
          </p:nvPr>
        </p:nvSpPr>
        <p:spPr>
          <a:xfrm>
            <a:off x="4495800" y="3200400"/>
            <a:ext cx="4495800" cy="838200"/>
          </a:xfrm>
        </p:spPr>
        <p:txBody>
          <a:bodyPr/>
          <a:lstStyle>
            <a:lvl1pPr marL="346075" indent="0">
              <a:buNone/>
              <a:defRPr/>
            </a:lvl1pPr>
          </a:lstStyle>
          <a:p>
            <a:pPr lvl="0"/>
            <a:r>
              <a:rPr lang="en-US" dirty="0" smtClean="0"/>
              <a:t>Click to add Caption</a:t>
            </a:r>
            <a:endParaRPr lang="en-US" dirty="0"/>
          </a:p>
        </p:txBody>
      </p:sp>
    </p:spTree>
    <p:extLst>
      <p:ext uri="{BB962C8B-B14F-4D97-AF65-F5344CB8AC3E}">
        <p14:creationId xmlns:p14="http://schemas.microsoft.com/office/powerpoint/2010/main" val="13517107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Table Placeholder 7"/>
          <p:cNvSpPr>
            <a:spLocks noGrp="1"/>
          </p:cNvSpPr>
          <p:nvPr>
            <p:ph type="tbl" sz="quarter" idx="14"/>
          </p:nvPr>
        </p:nvSpPr>
        <p:spPr>
          <a:xfrm>
            <a:off x="762000" y="1338147"/>
            <a:ext cx="7620000" cy="4572000"/>
          </a:xfrm>
        </p:spPr>
        <p:txBody>
          <a:bodyPr rtlCol="0">
            <a:normAutofit/>
          </a:bodyPr>
          <a:lstStyle/>
          <a:p>
            <a:pPr lvl="0"/>
            <a:r>
              <a:rPr lang="en-US" noProof="0" smtClean="0"/>
              <a:t>Click icon to add table</a:t>
            </a:r>
            <a:endParaRPr lang="en-US" noProof="0" dirty="0"/>
          </a:p>
        </p:txBody>
      </p:sp>
    </p:spTree>
    <p:extLst>
      <p:ext uri="{BB962C8B-B14F-4D97-AF65-F5344CB8AC3E}">
        <p14:creationId xmlns:p14="http://schemas.microsoft.com/office/powerpoint/2010/main" val="24858415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1008"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estion">
    <p:spTree>
      <p:nvGrpSpPr>
        <p:cNvPr id="1" name=""/>
        <p:cNvGrpSpPr/>
        <p:nvPr/>
      </p:nvGrpSpPr>
      <p:grpSpPr>
        <a:xfrm>
          <a:off x="0" y="0"/>
          <a:ext cx="0" cy="0"/>
          <a:chOff x="0" y="0"/>
          <a:chExt cx="0" cy="0"/>
        </a:xfrm>
      </p:grpSpPr>
      <p:sp>
        <p:nvSpPr>
          <p:cNvPr id="7"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4" name="Text Placeholder 3"/>
          <p:cNvSpPr>
            <a:spLocks noGrp="1"/>
          </p:cNvSpPr>
          <p:nvPr>
            <p:ph type="body" sz="quarter" idx="10" hasCustomPrompt="1"/>
          </p:nvPr>
        </p:nvSpPr>
        <p:spPr>
          <a:xfrm>
            <a:off x="457200" y="1181100"/>
            <a:ext cx="8534400" cy="457200"/>
          </a:xfrm>
        </p:spPr>
        <p:txBody>
          <a:bodyPr/>
          <a:lstStyle>
            <a:lvl1pPr marL="346075" indent="0">
              <a:buNone/>
              <a:defRPr b="1"/>
            </a:lvl1pPr>
          </a:lstStyle>
          <a:p>
            <a:pPr lvl="0"/>
            <a:r>
              <a:rPr lang="en-US" dirty="0" smtClean="0"/>
              <a:t>Click to add Question</a:t>
            </a:r>
            <a:endParaRPr lang="en-US" dirty="0"/>
          </a:p>
        </p:txBody>
      </p:sp>
      <p:sp>
        <p:nvSpPr>
          <p:cNvPr id="9" name="Content Placeholder 8"/>
          <p:cNvSpPr>
            <a:spLocks noGrp="1"/>
          </p:cNvSpPr>
          <p:nvPr>
            <p:ph sz="quarter" idx="11"/>
          </p:nvPr>
        </p:nvSpPr>
        <p:spPr>
          <a:xfrm>
            <a:off x="457200" y="2057400"/>
            <a:ext cx="8534400" cy="4038600"/>
          </a:xfrm>
        </p:spPr>
        <p:txBody>
          <a:bodyPr/>
          <a:lstStyle>
            <a:lvl1pPr marL="860425" indent="-514350">
              <a:buFont typeface="+mj-lt"/>
              <a:buAutoNum type="alphaUcPeriod"/>
              <a:defRPr/>
            </a:lvl1pPr>
          </a:lstStyle>
          <a:p>
            <a:pPr lvl="0"/>
            <a:r>
              <a:rPr lang="en-US" smtClean="0"/>
              <a:t>Click to edit Master text styles</a:t>
            </a:r>
          </a:p>
        </p:txBody>
      </p:sp>
    </p:spTree>
    <p:extLst>
      <p:ext uri="{BB962C8B-B14F-4D97-AF65-F5344CB8AC3E}">
        <p14:creationId xmlns:p14="http://schemas.microsoft.com/office/powerpoint/2010/main" val="217570216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1008" userDrawn="1">
          <p15:clr>
            <a:srgbClr val="FBAE40"/>
          </p15:clr>
        </p15:guide>
        <p15:guide id="2" pos="288"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swer">
    <p:spTree>
      <p:nvGrpSpPr>
        <p:cNvPr id="1" name=""/>
        <p:cNvGrpSpPr/>
        <p:nvPr/>
      </p:nvGrpSpPr>
      <p:grpSpPr>
        <a:xfrm>
          <a:off x="0" y="0"/>
          <a:ext cx="0" cy="0"/>
          <a:chOff x="0" y="0"/>
          <a:chExt cx="0" cy="0"/>
        </a:xfrm>
      </p:grpSpPr>
      <p:sp>
        <p:nvSpPr>
          <p:cNvPr id="5"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9" name="Text Placeholder 8"/>
          <p:cNvSpPr>
            <a:spLocks noGrp="1"/>
          </p:cNvSpPr>
          <p:nvPr>
            <p:ph type="body" sz="quarter" idx="10" hasCustomPrompt="1"/>
          </p:nvPr>
        </p:nvSpPr>
        <p:spPr>
          <a:xfrm>
            <a:off x="457200" y="1219200"/>
            <a:ext cx="8534400" cy="381000"/>
          </a:xfrm>
        </p:spPr>
        <p:txBody>
          <a:bodyPr/>
          <a:lstStyle>
            <a:lvl1pPr marL="346075" indent="0">
              <a:buNone/>
              <a:defRPr/>
            </a:lvl1pPr>
          </a:lstStyle>
          <a:p>
            <a:pPr lvl="0"/>
            <a:r>
              <a:rPr lang="en-US" dirty="0" smtClean="0"/>
              <a:t>Click to answer</a:t>
            </a:r>
            <a:endParaRPr lang="en-US" dirty="0"/>
          </a:p>
        </p:txBody>
      </p:sp>
      <p:sp>
        <p:nvSpPr>
          <p:cNvPr id="13" name="Content Placeholder 12"/>
          <p:cNvSpPr>
            <a:spLocks noGrp="1"/>
          </p:cNvSpPr>
          <p:nvPr>
            <p:ph sz="quarter" idx="11"/>
          </p:nvPr>
        </p:nvSpPr>
        <p:spPr>
          <a:xfrm>
            <a:off x="457200" y="2057400"/>
            <a:ext cx="8534400" cy="4038600"/>
          </a:xfrm>
        </p:spPr>
        <p:txBody>
          <a:bodyPr/>
          <a:lstStyle>
            <a:lvl1pPr marL="346075" indent="0">
              <a:buNone/>
              <a:defRPr/>
            </a:lvl1pPr>
          </a:lstStyle>
          <a:p>
            <a:pPr lvl="0"/>
            <a:r>
              <a:rPr lang="en-US" smtClean="0"/>
              <a:t>Click to edit Master text styles</a:t>
            </a:r>
          </a:p>
        </p:txBody>
      </p:sp>
    </p:spTree>
    <p:extLst>
      <p:ext uri="{BB962C8B-B14F-4D97-AF65-F5344CB8AC3E}">
        <p14:creationId xmlns:p14="http://schemas.microsoft.com/office/powerpoint/2010/main" val="129577043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1008" userDrawn="1">
          <p15:clr>
            <a:srgbClr val="FBAE40"/>
          </p15:clr>
        </p15:guide>
        <p15:guide id="2" pos="288"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ickerCheck">
    <p:spTree>
      <p:nvGrpSpPr>
        <p:cNvPr id="1" name=""/>
        <p:cNvGrpSpPr/>
        <p:nvPr/>
      </p:nvGrpSpPr>
      <p:grpSpPr>
        <a:xfrm>
          <a:off x="0" y="0"/>
          <a:ext cx="0" cy="0"/>
          <a:chOff x="0" y="0"/>
          <a:chExt cx="0" cy="0"/>
        </a:xfrm>
      </p:grpSpPr>
      <p:sp>
        <p:nvSpPr>
          <p:cNvPr id="7"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FontTx/>
              <a:buNone/>
              <a:defRPr sz="3200" b="0"/>
            </a:lvl1pPr>
          </a:lstStyle>
          <a:p>
            <a:pPr lvl="0"/>
            <a:r>
              <a:rPr lang="en-US" smtClean="0"/>
              <a:t>Click to edit Master text styles</a:t>
            </a:r>
          </a:p>
        </p:txBody>
      </p:sp>
      <p:sp>
        <p:nvSpPr>
          <p:cNvPr id="3" name="Content Placeholder 2"/>
          <p:cNvSpPr>
            <a:spLocks noGrp="1"/>
          </p:cNvSpPr>
          <p:nvPr>
            <p:ph idx="1"/>
          </p:nvPr>
        </p:nvSpPr>
        <p:spPr>
          <a:xfrm>
            <a:off x="457200" y="1763751"/>
            <a:ext cx="8229600" cy="4068763"/>
          </a:xfrm>
        </p:spPr>
        <p:txBody>
          <a:bodyPr/>
          <a:lstStyle>
            <a:lvl1pPr marL="860425" indent="-514350">
              <a:buFont typeface="+mj-lt"/>
              <a:buAutoNum type="alphaUcPeriod"/>
              <a:defRPr/>
            </a:lvl1pPr>
            <a:lvl2pPr marL="914400" indent="-290513">
              <a:defRPr/>
            </a:lvl2pPr>
            <a:lvl3pPr marL="1260475" indent="-290513">
              <a:defRPr sz="2000"/>
            </a:lvl3pPr>
            <a:lvl4pPr marL="1600200" indent="-228600">
              <a:buFont typeface="Wingdings" panose="05000000000000000000" pitchFamily="2" charset="2"/>
              <a:buChar char="§"/>
              <a:defRPr sz="1800">
                <a:solidFill>
                  <a:srgbClr val="737373"/>
                </a:solidFill>
              </a:defRPr>
            </a:lvl4pPr>
          </a:lstStyle>
          <a:p>
            <a:pPr lvl="0"/>
            <a:r>
              <a:rPr lang="en-US" smtClean="0"/>
              <a:t>Click to edit Master text styles</a:t>
            </a:r>
          </a:p>
        </p:txBody>
      </p:sp>
    </p:spTree>
    <p:extLst>
      <p:ext uri="{BB962C8B-B14F-4D97-AF65-F5344CB8AC3E}">
        <p14:creationId xmlns:p14="http://schemas.microsoft.com/office/powerpoint/2010/main" val="321746396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1008" userDrawn="1">
          <p15:clr>
            <a:srgbClr val="FBAE40"/>
          </p15:clr>
        </p15:guide>
        <p15:guide id="2" pos="288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lickerCheck">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FontTx/>
              <a:buNone/>
              <a:defRPr sz="3200" b="0"/>
            </a:lvl1pPr>
          </a:lstStyle>
          <a:p>
            <a:pPr lvl="0"/>
            <a:r>
              <a:rPr lang="en-US" smtClean="0"/>
              <a:t>Click to edit Master text styles</a:t>
            </a:r>
          </a:p>
        </p:txBody>
      </p:sp>
      <p:sp>
        <p:nvSpPr>
          <p:cNvPr id="3" name="Content Placeholder 2"/>
          <p:cNvSpPr>
            <a:spLocks noGrp="1"/>
          </p:cNvSpPr>
          <p:nvPr>
            <p:ph idx="1"/>
          </p:nvPr>
        </p:nvSpPr>
        <p:spPr>
          <a:xfrm>
            <a:off x="457200" y="1763751"/>
            <a:ext cx="8229600" cy="4068763"/>
          </a:xfrm>
        </p:spPr>
        <p:txBody>
          <a:bodyPr/>
          <a:lstStyle>
            <a:lvl1pPr marL="346075" indent="0">
              <a:buFontTx/>
              <a:buNone/>
              <a:defRPr/>
            </a:lvl1pPr>
            <a:lvl2pPr marL="914400" indent="-290513">
              <a:defRPr/>
            </a:lvl2pPr>
            <a:lvl3pPr marL="1260475" indent="-290513">
              <a:defRPr sz="2000"/>
            </a:lvl3pPr>
            <a:lvl4pPr marL="1600200" indent="-228600">
              <a:buFont typeface="Wingdings" panose="05000000000000000000" pitchFamily="2" charset="2"/>
              <a:buChar char="§"/>
              <a:defRPr sz="1800">
                <a:solidFill>
                  <a:srgbClr val="737373"/>
                </a:solidFill>
              </a:defRPr>
            </a:lvl4pPr>
          </a:lstStyle>
          <a:p>
            <a:pPr lvl="0"/>
            <a:r>
              <a:rPr lang="en-US" smtClean="0"/>
              <a:t>Click to edit Master text styles</a:t>
            </a:r>
          </a:p>
        </p:txBody>
      </p:sp>
    </p:spTree>
    <p:extLst>
      <p:ext uri="{BB962C8B-B14F-4D97-AF65-F5344CB8AC3E}">
        <p14:creationId xmlns:p14="http://schemas.microsoft.com/office/powerpoint/2010/main" val="275710955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1008"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and Title">
    <p:spTree>
      <p:nvGrpSpPr>
        <p:cNvPr id="1" name=""/>
        <p:cNvGrpSpPr/>
        <p:nvPr/>
      </p:nvGrpSpPr>
      <p:grpSpPr>
        <a:xfrm>
          <a:off x="0" y="0"/>
          <a:ext cx="0" cy="0"/>
          <a:chOff x="0" y="0"/>
          <a:chExt cx="0" cy="0"/>
        </a:xfrm>
      </p:grpSpPr>
      <p:sp>
        <p:nvSpPr>
          <p:cNvPr id="13" name="Text Placeholder 12"/>
          <p:cNvSpPr>
            <a:spLocks noGrp="1"/>
          </p:cNvSpPr>
          <p:nvPr>
            <p:ph type="body" sz="quarter" idx="13" hasCustomPrompt="1"/>
          </p:nvPr>
        </p:nvSpPr>
        <p:spPr>
          <a:xfrm>
            <a:off x="1790700" y="1828800"/>
            <a:ext cx="5562600" cy="457200"/>
          </a:xfrm>
        </p:spPr>
        <p:txBody>
          <a:bodyPr anchor="ctr">
            <a:noAutofit/>
          </a:bodyPr>
          <a:lstStyle>
            <a:lvl1pPr marL="0" indent="0" algn="ctr">
              <a:buFontTx/>
              <a:buNone/>
              <a:defRPr sz="3200"/>
            </a:lvl1pPr>
            <a:lvl2pPr marL="623887" indent="0">
              <a:buFontTx/>
              <a:buNone/>
              <a:defRPr/>
            </a:lvl2pPr>
            <a:lvl3pPr marL="969962" indent="0">
              <a:buFontTx/>
              <a:buNone/>
              <a:defRPr/>
            </a:lvl3pPr>
            <a:lvl4pPr marL="1371600" indent="0">
              <a:buFontTx/>
              <a:buNone/>
              <a:defRPr/>
            </a:lvl4pPr>
            <a:lvl5pPr marL="1828800" indent="0">
              <a:buFontTx/>
              <a:buNone/>
              <a:defRPr/>
            </a:lvl5pPr>
          </a:lstStyle>
          <a:p>
            <a:pPr lvl="0"/>
            <a:r>
              <a:rPr lang="en-US" dirty="0" smtClean="0"/>
              <a:t>Chapter #</a:t>
            </a:r>
          </a:p>
        </p:txBody>
      </p:sp>
      <p:sp>
        <p:nvSpPr>
          <p:cNvPr id="2" name="Title 1"/>
          <p:cNvSpPr>
            <a:spLocks noGrp="1"/>
          </p:cNvSpPr>
          <p:nvPr>
            <p:ph type="ctrTitle" hasCustomPrompt="1"/>
          </p:nvPr>
        </p:nvSpPr>
        <p:spPr>
          <a:xfrm>
            <a:off x="685800" y="2831169"/>
            <a:ext cx="7772400" cy="646331"/>
          </a:xfrm>
        </p:spPr>
        <p:txBody>
          <a:bodyPr/>
          <a:lstStyle>
            <a:lvl1pPr marL="0" algn="ctr" defTabSz="914400" rtl="0" eaLnBrk="1" latinLnBrk="0" hangingPunct="1">
              <a:defRPr lang="en-US" sz="4000" kern="1200" dirty="0">
                <a:solidFill>
                  <a:srgbClr val="737373"/>
                </a:solidFill>
                <a:latin typeface="+mn-lt"/>
                <a:ea typeface="+mn-ea"/>
                <a:cs typeface="+mn-cs"/>
              </a:defRPr>
            </a:lvl1pPr>
          </a:lstStyle>
          <a:p>
            <a:r>
              <a:rPr lang="en-US" dirty="0" smtClean="0"/>
              <a:t>Click to add Chapter Title</a:t>
            </a:r>
            <a:endParaRPr lang="en-US" dirty="0"/>
          </a:p>
        </p:txBody>
      </p:sp>
      <p:sp>
        <p:nvSpPr>
          <p:cNvPr id="16" name="Rectangle 15"/>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a:t>
            </a:r>
            <a:r>
              <a:rPr lang="en-US" sz="900" b="1" dirty="0" smtClean="0">
                <a:solidFill>
                  <a:srgbClr val="585858"/>
                </a:solidFill>
              </a:rPr>
              <a:t>©2019 </a:t>
            </a:r>
            <a:r>
              <a:rPr lang="en-US" sz="900" b="1" dirty="0">
                <a:solidFill>
                  <a:srgbClr val="585858"/>
                </a:solidFill>
              </a:rPr>
              <a:t>F.A. Davis Company</a:t>
            </a:r>
          </a:p>
        </p:txBody>
      </p:sp>
      <p:pic>
        <p:nvPicPr>
          <p:cNvPr id="18"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userDrawn="1"/>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4"/>
          <a:stretch>
            <a:fillRect/>
          </a:stretch>
        </p:blipFill>
        <p:spPr>
          <a:xfrm>
            <a:off x="0" y="6426743"/>
            <a:ext cx="9169400" cy="48773"/>
          </a:xfrm>
          <a:prstGeom prst="rect">
            <a:avLst/>
          </a:prstGeom>
        </p:spPr>
      </p:pic>
    </p:spTree>
    <p:extLst>
      <p:ext uri="{BB962C8B-B14F-4D97-AF65-F5344CB8AC3E}">
        <p14:creationId xmlns:p14="http://schemas.microsoft.com/office/powerpoint/2010/main" val="320890419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Chapter and Title">
    <p:spTree>
      <p:nvGrpSpPr>
        <p:cNvPr id="1" name=""/>
        <p:cNvGrpSpPr/>
        <p:nvPr/>
      </p:nvGrpSpPr>
      <p:grpSpPr>
        <a:xfrm>
          <a:off x="0" y="0"/>
          <a:ext cx="0" cy="0"/>
          <a:chOff x="0" y="0"/>
          <a:chExt cx="0" cy="0"/>
        </a:xfrm>
      </p:grpSpPr>
      <p:sp>
        <p:nvSpPr>
          <p:cNvPr id="4" name="Picture Placeholder 3"/>
          <p:cNvSpPr>
            <a:spLocks noGrp="1"/>
          </p:cNvSpPr>
          <p:nvPr>
            <p:ph type="pic" sz="quarter" idx="14"/>
          </p:nvPr>
        </p:nvSpPr>
        <p:spPr>
          <a:xfrm>
            <a:off x="381000" y="1143000"/>
            <a:ext cx="2590800" cy="3568700"/>
          </a:xfrm>
        </p:spPr>
        <p:txBody>
          <a:bodyPr/>
          <a:lstStyle/>
          <a:p>
            <a:r>
              <a:rPr lang="en-US" smtClean="0"/>
              <a:t>Click icon to add picture</a:t>
            </a:r>
            <a:endParaRPr lang="en-US" dirty="0"/>
          </a:p>
        </p:txBody>
      </p:sp>
      <p:sp>
        <p:nvSpPr>
          <p:cNvPr id="5" name="Text Placeholder 4"/>
          <p:cNvSpPr>
            <a:spLocks noGrp="1"/>
          </p:cNvSpPr>
          <p:nvPr>
            <p:ph type="body" sz="quarter" idx="15"/>
          </p:nvPr>
        </p:nvSpPr>
        <p:spPr>
          <a:xfrm>
            <a:off x="3429000" y="2362200"/>
            <a:ext cx="5410200" cy="565150"/>
          </a:xfrm>
        </p:spPr>
        <p:txBody>
          <a:bodyPr/>
          <a:lstStyle>
            <a:lvl1pPr marL="0" indent="0" algn="r">
              <a:buNone/>
              <a:defRPr sz="3600"/>
            </a:lvl1pPr>
          </a:lstStyle>
          <a:p>
            <a:pPr lvl="0"/>
            <a:r>
              <a:rPr lang="en-US" smtClean="0"/>
              <a:t>Click to edit Master text styles</a:t>
            </a:r>
          </a:p>
        </p:txBody>
      </p:sp>
      <p:sp>
        <p:nvSpPr>
          <p:cNvPr id="15" name="Text Placeholder 5"/>
          <p:cNvSpPr>
            <a:spLocks noGrp="1"/>
          </p:cNvSpPr>
          <p:nvPr>
            <p:ph type="body" sz="quarter" idx="16"/>
          </p:nvPr>
        </p:nvSpPr>
        <p:spPr>
          <a:xfrm>
            <a:off x="3423557" y="3168650"/>
            <a:ext cx="5410200" cy="565150"/>
          </a:xfrm>
        </p:spPr>
        <p:txBody>
          <a:bodyPr/>
          <a:lstStyle>
            <a:lvl1pPr marL="0" indent="0" algn="r">
              <a:buNone/>
              <a:defRPr sz="3600"/>
            </a:lvl1pPr>
          </a:lstStyle>
          <a:p>
            <a:pPr lvl="0"/>
            <a:r>
              <a:rPr lang="en-US" smtClean="0"/>
              <a:t>Click to edit Master text styles</a:t>
            </a:r>
          </a:p>
        </p:txBody>
      </p:sp>
      <p:sp>
        <p:nvSpPr>
          <p:cNvPr id="16" name="Rectangle 15"/>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a:t>
            </a:r>
            <a:r>
              <a:rPr lang="en-US" sz="900" b="1" dirty="0" smtClean="0">
                <a:solidFill>
                  <a:srgbClr val="585858"/>
                </a:solidFill>
              </a:rPr>
              <a:t>©2019 </a:t>
            </a:r>
            <a:r>
              <a:rPr lang="en-US" sz="900" b="1" dirty="0">
                <a:solidFill>
                  <a:srgbClr val="585858"/>
                </a:solidFill>
              </a:rPr>
              <a:t>F.A. Davis Company</a:t>
            </a:r>
          </a:p>
        </p:txBody>
      </p:sp>
      <p:pic>
        <p:nvPicPr>
          <p:cNvPr id="18"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userDrawn="1"/>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4"/>
          <a:stretch>
            <a:fillRect/>
          </a:stretch>
        </p:blipFill>
        <p:spPr>
          <a:xfrm>
            <a:off x="0" y="6426743"/>
            <a:ext cx="9169400" cy="48773"/>
          </a:xfrm>
          <a:prstGeom prst="rect">
            <a:avLst/>
          </a:prstGeom>
        </p:spPr>
      </p:pic>
      <p:sp>
        <p:nvSpPr>
          <p:cNvPr id="14" name="Title 1"/>
          <p:cNvSpPr>
            <a:spLocks noGrp="1"/>
          </p:cNvSpPr>
          <p:nvPr>
            <p:ph type="title"/>
          </p:nvPr>
        </p:nvSpPr>
        <p:spPr>
          <a:xfrm>
            <a:off x="381000" y="163941"/>
            <a:ext cx="570653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r">
              <a:defRPr lang="en-US" sz="3600" dirty="0">
                <a:solidFill>
                  <a:schemeClr val="tx1">
                    <a:lumMod val="75000"/>
                  </a:schemeClr>
                </a:solidFill>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39313916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4" name="Content Placeholder 2"/>
          <p:cNvSpPr>
            <a:spLocks noGrp="1"/>
          </p:cNvSpPr>
          <p:nvPr>
            <p:ph idx="1"/>
          </p:nvPr>
        </p:nvSpPr>
        <p:spPr>
          <a:xfrm>
            <a:off x="457200" y="1195349"/>
            <a:ext cx="8229600" cy="4068763"/>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59178648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1008" userDrawn="1">
          <p15:clr>
            <a:srgbClr val="FBAE40"/>
          </p15:clr>
        </p15:guide>
        <p15:guide id="2" pos="4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smtClean="0"/>
              <a:t>Click to edit Master text styles</a:t>
            </a:r>
          </a:p>
        </p:txBody>
      </p:sp>
      <p:sp>
        <p:nvSpPr>
          <p:cNvPr id="3" name="Content Placeholder 2"/>
          <p:cNvSpPr>
            <a:spLocks noGrp="1"/>
          </p:cNvSpPr>
          <p:nvPr>
            <p:ph idx="1"/>
          </p:nvPr>
        </p:nvSpPr>
        <p:spPr>
          <a:xfrm>
            <a:off x="457200" y="1741449"/>
            <a:ext cx="8229600" cy="4068763"/>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35182776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1008"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smtClean="0"/>
              <a:t>Click to edit Master text styles</a:t>
            </a:r>
          </a:p>
        </p:txBody>
      </p:sp>
      <p:sp>
        <p:nvSpPr>
          <p:cNvPr id="3" name="Content Placeholder 2"/>
          <p:cNvSpPr>
            <a:spLocks noGrp="1"/>
          </p:cNvSpPr>
          <p:nvPr>
            <p:ph idx="1"/>
          </p:nvPr>
        </p:nvSpPr>
        <p:spPr>
          <a:xfrm>
            <a:off x="457200" y="1741449"/>
            <a:ext cx="8229600" cy="19161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Content Placeholder 2"/>
          <p:cNvSpPr>
            <a:spLocks noGrp="1"/>
          </p:cNvSpPr>
          <p:nvPr>
            <p:ph idx="12"/>
          </p:nvPr>
        </p:nvSpPr>
        <p:spPr>
          <a:xfrm>
            <a:off x="457200" y="3886200"/>
            <a:ext cx="8229600" cy="20050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178941078"/>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1008">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Bulleted Lists">
    <p:spTree>
      <p:nvGrpSpPr>
        <p:cNvPr id="1" name=""/>
        <p:cNvGrpSpPr/>
        <p:nvPr/>
      </p:nvGrpSpPr>
      <p:grpSpPr>
        <a:xfrm>
          <a:off x="0" y="0"/>
          <a:ext cx="0" cy="0"/>
          <a:chOff x="0" y="0"/>
          <a:chExt cx="0" cy="0"/>
        </a:xfrm>
      </p:grpSpPr>
      <p:sp>
        <p:nvSpPr>
          <p:cNvPr id="6"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3" name="Content Placeholder 2"/>
          <p:cNvSpPr>
            <a:spLocks noGrp="1"/>
          </p:cNvSpPr>
          <p:nvPr>
            <p:ph sz="half" idx="1"/>
          </p:nvPr>
        </p:nvSpPr>
        <p:spPr>
          <a:xfrm>
            <a:off x="762000" y="1219200"/>
            <a:ext cx="4038600" cy="4525963"/>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5029200" y="1219200"/>
            <a:ext cx="4038600" cy="4525963"/>
          </a:xfrm>
        </p:spPr>
        <p:txBody>
          <a:bodyPr>
            <a:normAutofit/>
          </a:bodyPr>
          <a:lstStyle>
            <a:lvl1pPr marL="282575" indent="-282575">
              <a:defRPr lang="en-US" sz="2800" kern="2000" dirty="0" smtClean="0">
                <a:solidFill>
                  <a:schemeClr val="tx1">
                    <a:lumMod val="75000"/>
                  </a:schemeClr>
                </a:solidFill>
                <a:latin typeface="+mn-lt"/>
                <a:ea typeface="+mn-ea"/>
                <a:cs typeface="+mn-cs"/>
              </a:defRPr>
            </a:lvl1pPr>
            <a:lvl2pPr marL="511175" indent="-220663">
              <a:defRPr lang="en-US" sz="2400" kern="1200" dirty="0" smtClean="0">
                <a:solidFill>
                  <a:schemeClr val="tx1">
                    <a:lumMod val="75000"/>
                  </a:schemeClr>
                </a:solidFill>
                <a:latin typeface="+mn-lt"/>
                <a:ea typeface="+mn-ea"/>
                <a:cs typeface="+mn-cs"/>
              </a:defRPr>
            </a:lvl2pPr>
            <a:lvl3pPr marL="804863" indent="-293688">
              <a:defRPr lang="en-US" sz="2000" kern="1200" baseline="0" dirty="0" smtClean="0">
                <a:solidFill>
                  <a:schemeClr val="tx1">
                    <a:lumMod val="75000"/>
                  </a:schemeClr>
                </a:solidFill>
                <a:latin typeface="+mn-lt"/>
                <a:ea typeface="+mn-ea"/>
                <a:cs typeface="+mn-cs"/>
              </a:defRPr>
            </a:lvl3pPr>
            <a:lvl4pPr marL="1089025" indent="-285750">
              <a:buFont typeface="Wingdings" panose="05000000000000000000" pitchFamily="2" charset="2"/>
              <a:buChar char="§"/>
              <a:defRPr lang="en-US" sz="1800" kern="1200" dirty="0" smtClean="0">
                <a:solidFill>
                  <a:schemeClr val="tx1">
                    <a:lumMod val="75000"/>
                  </a:schemeClr>
                </a:solidFill>
                <a:latin typeface="+mn-lt"/>
                <a:ea typeface="+mn-ea"/>
                <a:cs typeface="+mn-cs"/>
              </a:defRPr>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059034639"/>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1008"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Bulleted Lists with Heads">
    <p:spTree>
      <p:nvGrpSpPr>
        <p:cNvPr id="1" name=""/>
        <p:cNvGrpSpPr/>
        <p:nvPr/>
      </p:nvGrpSpPr>
      <p:grpSpPr>
        <a:xfrm>
          <a:off x="0" y="0"/>
          <a:ext cx="0" cy="0"/>
          <a:chOff x="0" y="0"/>
          <a:chExt cx="0" cy="0"/>
        </a:xfrm>
      </p:grpSpPr>
      <p:sp>
        <p:nvSpPr>
          <p:cNvPr id="8"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4" name="Text Placeholder 3"/>
          <p:cNvSpPr>
            <a:spLocks noGrp="1"/>
          </p:cNvSpPr>
          <p:nvPr>
            <p:ph type="body" sz="quarter" idx="15" hasCustomPrompt="1"/>
          </p:nvPr>
        </p:nvSpPr>
        <p:spPr>
          <a:xfrm>
            <a:off x="755650" y="1173163"/>
            <a:ext cx="4044950" cy="639762"/>
          </a:xfrm>
        </p:spPr>
        <p:txBody>
          <a:bodyPr/>
          <a:lstStyle>
            <a:lvl1pPr marL="0" indent="0">
              <a:buNone/>
              <a:defRPr sz="2800" b="1"/>
            </a:lvl1pPr>
          </a:lstStyle>
          <a:p>
            <a:pPr lvl="0"/>
            <a:r>
              <a:rPr lang="en-US" dirty="0" smtClean="0"/>
              <a:t>Click to add text</a:t>
            </a:r>
            <a:endParaRPr lang="en-US" dirty="0"/>
          </a:p>
        </p:txBody>
      </p:sp>
      <p:sp>
        <p:nvSpPr>
          <p:cNvPr id="7" name="Content Placeholder 6"/>
          <p:cNvSpPr>
            <a:spLocks noGrp="1"/>
          </p:cNvSpPr>
          <p:nvPr>
            <p:ph sz="quarter" idx="16"/>
          </p:nvPr>
        </p:nvSpPr>
        <p:spPr>
          <a:xfrm>
            <a:off x="755650" y="1901825"/>
            <a:ext cx="4044950" cy="3962400"/>
          </a:xfrm>
        </p:spPr>
        <p:txBody>
          <a:bodyPr/>
          <a:lstStyle>
            <a:lvl1pPr marL="237744">
              <a:defRPr sz="2800"/>
            </a:lvl1pPr>
            <a:lvl2pPr marL="457200" indent="-219456">
              <a:defRPr sz="2400"/>
            </a:lvl2pPr>
            <a:lvl3pPr marL="685800" indent="-237744">
              <a:defRPr sz="2000"/>
            </a:lvl3pPr>
          </a:lstStyle>
          <a:p>
            <a:pPr lvl="0"/>
            <a:r>
              <a:rPr lang="en-US" smtClean="0"/>
              <a:t>Click to edit Master text styles</a:t>
            </a:r>
          </a:p>
          <a:p>
            <a:pPr lvl="1"/>
            <a:r>
              <a:rPr lang="en-US" smtClean="0"/>
              <a:t>Second level</a:t>
            </a:r>
          </a:p>
          <a:p>
            <a:pPr lvl="2"/>
            <a:r>
              <a:rPr lang="en-US" smtClean="0"/>
              <a:t>Third level</a:t>
            </a:r>
          </a:p>
        </p:txBody>
      </p:sp>
      <p:sp>
        <p:nvSpPr>
          <p:cNvPr id="10" name="Text Placeholder 9"/>
          <p:cNvSpPr>
            <a:spLocks noGrp="1"/>
          </p:cNvSpPr>
          <p:nvPr>
            <p:ph type="body" sz="quarter" idx="17" hasCustomPrompt="1"/>
          </p:nvPr>
        </p:nvSpPr>
        <p:spPr>
          <a:xfrm>
            <a:off x="4953000" y="1181100"/>
            <a:ext cx="4038600" cy="660400"/>
          </a:xfrm>
        </p:spPr>
        <p:txBody>
          <a:bodyPr/>
          <a:lstStyle>
            <a:lvl1pPr marL="0" indent="0">
              <a:buNone/>
              <a:defRPr sz="2800" b="1"/>
            </a:lvl1pPr>
          </a:lstStyle>
          <a:p>
            <a:pPr lvl="0"/>
            <a:r>
              <a:rPr lang="en-US" dirty="0" smtClean="0"/>
              <a:t>Click to add text</a:t>
            </a:r>
            <a:endParaRPr lang="en-US" dirty="0"/>
          </a:p>
        </p:txBody>
      </p:sp>
      <p:sp>
        <p:nvSpPr>
          <p:cNvPr id="13" name="Content Placeholder 12"/>
          <p:cNvSpPr>
            <a:spLocks noGrp="1"/>
          </p:cNvSpPr>
          <p:nvPr>
            <p:ph sz="quarter" idx="18"/>
          </p:nvPr>
        </p:nvSpPr>
        <p:spPr>
          <a:xfrm>
            <a:off x="4953000" y="1901825"/>
            <a:ext cx="4038600" cy="3962400"/>
          </a:xfrm>
        </p:spPr>
        <p:txBody>
          <a:bodyPr/>
          <a:lstStyle>
            <a:lvl1pPr marL="237744" indent="-274320">
              <a:defRPr sz="2800"/>
            </a:lvl1pPr>
            <a:lvl2pPr marL="457200" indent="-219456">
              <a:defRPr sz="2400"/>
            </a:lvl2pPr>
            <a:lvl3pPr marL="685800" indent="-237744">
              <a:defRPr sz="2000"/>
            </a:lvl3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1738424730"/>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1008"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ed List and Figure">
    <p:spTree>
      <p:nvGrpSpPr>
        <p:cNvPr id="1" name=""/>
        <p:cNvGrpSpPr/>
        <p:nvPr/>
      </p:nvGrpSpPr>
      <p:grpSpPr>
        <a:xfrm>
          <a:off x="0" y="0"/>
          <a:ext cx="0" cy="0"/>
          <a:chOff x="0" y="0"/>
          <a:chExt cx="0" cy="0"/>
        </a:xfrm>
      </p:grpSpPr>
      <p:sp>
        <p:nvSpPr>
          <p:cNvPr id="6" name="Title 1"/>
          <p:cNvSpPr>
            <a:spLocks noGrp="1"/>
          </p:cNvSpPr>
          <p:nvPr>
            <p:ph type="title"/>
          </p:nvPr>
        </p:nvSpPr>
        <p:spPr>
          <a:xfrm>
            <a:off x="756356" y="271610"/>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smtClean="0"/>
              <a:t>Click to edit Master title style</a:t>
            </a:r>
            <a:endParaRPr lang="en-US" dirty="0"/>
          </a:p>
        </p:txBody>
      </p:sp>
      <p:sp>
        <p:nvSpPr>
          <p:cNvPr id="3" name="Content Placeholder 2"/>
          <p:cNvSpPr>
            <a:spLocks noGrp="1"/>
          </p:cNvSpPr>
          <p:nvPr>
            <p:ph sz="half" idx="1"/>
          </p:nvPr>
        </p:nvSpPr>
        <p:spPr>
          <a:xfrm>
            <a:off x="762000" y="1219200"/>
            <a:ext cx="4038600" cy="4525963"/>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Picture Placeholder 6"/>
          <p:cNvSpPr>
            <a:spLocks noGrp="1"/>
          </p:cNvSpPr>
          <p:nvPr>
            <p:ph type="pic" sz="quarter" idx="12"/>
          </p:nvPr>
        </p:nvSpPr>
        <p:spPr>
          <a:xfrm>
            <a:off x="4953000" y="1219200"/>
            <a:ext cx="3733800" cy="4526280"/>
          </a:xfrm>
        </p:spPr>
        <p:txBody>
          <a:bodyPr rtlCol="0">
            <a:normAutofit/>
          </a:bodyPr>
          <a:lstStyle/>
          <a:p>
            <a:pPr lvl="0"/>
            <a:r>
              <a:rPr lang="en-US" noProof="0" smtClean="0"/>
              <a:t>Click icon to add picture</a:t>
            </a:r>
            <a:endParaRPr lang="en-US" noProof="0" dirty="0"/>
          </a:p>
        </p:txBody>
      </p:sp>
    </p:spTree>
    <p:extLst>
      <p:ext uri="{BB962C8B-B14F-4D97-AF65-F5344CB8AC3E}">
        <p14:creationId xmlns:p14="http://schemas.microsoft.com/office/powerpoint/2010/main" val="27536767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1008"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txBox="1">
            <a:spLocks/>
          </p:cNvSpPr>
          <p:nvPr/>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a:t>
            </a:r>
            <a:r>
              <a:rPr lang="en-US" sz="900" b="1" dirty="0" smtClean="0">
                <a:solidFill>
                  <a:srgbClr val="585858"/>
                </a:solidFill>
              </a:rPr>
              <a:t>©2019 </a:t>
            </a:r>
            <a:r>
              <a:rPr lang="en-US" sz="900" b="1" dirty="0">
                <a:solidFill>
                  <a:srgbClr val="585858"/>
                </a:solidFill>
              </a:rPr>
              <a:t>F.A. Davis Company</a:t>
            </a:r>
          </a:p>
        </p:txBody>
      </p:sp>
      <p:pic>
        <p:nvPicPr>
          <p:cNvPr id="12" name="Picture 13"/>
          <p:cNvPicPr>
            <a:picLocks noChangeAspect="1"/>
          </p:cNvPicPr>
          <p:nvPr/>
        </p:nvPicPr>
        <p:blipFill>
          <a:blip r:embed="rId17" cstate="print">
            <a:clrChange>
              <a:clrFrom>
                <a:srgbClr val="FFFFFE"/>
              </a:clrFrom>
              <a:clrTo>
                <a:srgbClr val="FFFFFE">
                  <a:alpha val="0"/>
                </a:srgbClr>
              </a:clrTo>
            </a:clrChange>
            <a:extLst>
              <a:ext uri="{BEBA8EAE-BF5A-486C-A8C5-ECC9F3942E4B}">
                <a14:imgProps xmlns:a14="http://schemas.microsoft.com/office/drawing/2010/main">
                  <a14:imgLayer r:embed="rId18">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preferRelativeResize="0">
            <a:picLocks/>
          </p:cNvPicPr>
          <p:nvPr/>
        </p:nvPicPr>
        <p:blipFill>
          <a:blip r:embed="rId19"/>
          <a:stretch>
            <a:fillRect/>
          </a:stretch>
        </p:blipFill>
        <p:spPr>
          <a:xfrm>
            <a:off x="0" y="6434694"/>
            <a:ext cx="9171432" cy="45719"/>
          </a:xfrm>
          <a:prstGeom prst="rect">
            <a:avLst/>
          </a:prstGeom>
        </p:spPr>
      </p:pic>
      <p:sp>
        <p:nvSpPr>
          <p:cNvPr id="1026" name="Title Placeholder 1"/>
          <p:cNvSpPr>
            <a:spLocks noGrp="1"/>
          </p:cNvSpPr>
          <p:nvPr>
            <p:ph type="title"/>
          </p:nvPr>
        </p:nvSpPr>
        <p:spPr bwMode="auto">
          <a:xfrm>
            <a:off x="762000" y="276225"/>
            <a:ext cx="82296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smtClean="0"/>
              <a:t>Click to edit Master title style</a:t>
            </a:r>
            <a:endParaRPr lang="en-US" altLang="en-US" dirty="0"/>
          </a:p>
        </p:txBody>
      </p:sp>
      <p:sp>
        <p:nvSpPr>
          <p:cNvPr id="1027" name="Text Placeholder 2"/>
          <p:cNvSpPr>
            <a:spLocks noGrp="1"/>
          </p:cNvSpPr>
          <p:nvPr>
            <p:ph type="body" idx="1"/>
          </p:nvPr>
        </p:nvSpPr>
        <p:spPr bwMode="auto">
          <a:xfrm>
            <a:off x="457200" y="12954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endParaRPr lang="en-US" altLang="en-US" dirty="0"/>
          </a:p>
          <a:p>
            <a:pPr lvl="2"/>
            <a:endParaRPr lang="en-US" altLang="en-US" dirty="0"/>
          </a:p>
        </p:txBody>
      </p:sp>
      <p:cxnSp>
        <p:nvCxnSpPr>
          <p:cNvPr id="7" name="Straight Connector 6"/>
          <p:cNvCxnSpPr/>
          <p:nvPr/>
        </p:nvCxnSpPr>
        <p:spPr>
          <a:xfrm>
            <a:off x="0" y="990600"/>
            <a:ext cx="9144000" cy="0"/>
          </a:xfrm>
          <a:prstGeom prst="line">
            <a:avLst/>
          </a:prstGeom>
          <a:ln w="12700">
            <a:solidFill>
              <a:srgbClr val="D99C21"/>
            </a:solidFill>
          </a:ln>
        </p:spPr>
        <p:style>
          <a:lnRef idx="1">
            <a:schemeClr val="accent1"/>
          </a:lnRef>
          <a:fillRef idx="0">
            <a:schemeClr val="accent1"/>
          </a:fillRef>
          <a:effectRef idx="0">
            <a:schemeClr val="accent1"/>
          </a:effectRef>
          <a:fontRef idx="minor">
            <a:schemeClr val="tx1"/>
          </a:fontRef>
        </p:style>
      </p:cxnSp>
      <p:pic>
        <p:nvPicPr>
          <p:cNvPr id="14" name="Picture 13"/>
          <p:cNvPicPr preferRelativeResize="0">
            <a:picLocks/>
          </p:cNvPicPr>
          <p:nvPr/>
        </p:nvPicPr>
        <p:blipFill>
          <a:blip r:embed="rId19"/>
          <a:stretch>
            <a:fillRect/>
          </a:stretch>
        </p:blipFill>
        <p:spPr>
          <a:xfrm>
            <a:off x="0" y="6364006"/>
            <a:ext cx="9171432" cy="45719"/>
          </a:xfrm>
          <a:prstGeom prst="rect">
            <a:avLst/>
          </a:prstGeom>
        </p:spPr>
      </p:pic>
      <p:sp>
        <p:nvSpPr>
          <p:cNvPr id="9" name="Rectangle 8"/>
          <p:cNvSpPr/>
          <p:nvPr/>
        </p:nvSpPr>
        <p:spPr>
          <a:xfrm>
            <a:off x="0" y="6400800"/>
            <a:ext cx="9144000" cy="45719"/>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95" r:id="rId3"/>
    <p:sldLayoutId id="2147483683" r:id="rId4"/>
    <p:sldLayoutId id="2147483684" r:id="rId5"/>
    <p:sldLayoutId id="2147483692" r:id="rId6"/>
    <p:sldLayoutId id="2147483678" r:id="rId7"/>
    <p:sldLayoutId id="2147483679" r:id="rId8"/>
    <p:sldLayoutId id="2147483680" r:id="rId9"/>
    <p:sldLayoutId id="2147483685" r:id="rId10"/>
    <p:sldLayoutId id="2147483686" r:id="rId11"/>
    <p:sldLayoutId id="2147483687" r:id="rId12"/>
    <p:sldLayoutId id="2147483688" r:id="rId13"/>
    <p:sldLayoutId id="2147483689" r:id="rId14"/>
    <p:sldLayoutId id="2147483690" r:id="rId15"/>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lang="en-US" sz="3600" kern="1200">
          <a:solidFill>
            <a:srgbClr val="D99C21"/>
          </a:solidFill>
          <a:latin typeface="+mn-lt"/>
          <a:ea typeface="+mn-ea"/>
          <a:cs typeface="+mn-cs"/>
        </a:defRPr>
      </a:lvl1pPr>
      <a:lvl2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2pPr>
      <a:lvl3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3pPr>
      <a:lvl4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4pPr>
      <a:lvl5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5pPr>
      <a:lvl6pPr marL="4572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6pPr>
      <a:lvl7pPr marL="9144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7pPr>
      <a:lvl8pPr marL="13716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8pPr>
      <a:lvl9pPr marL="18288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9pPr>
    </p:titleStyle>
    <p:bodyStyle>
      <a:lvl1pPr marL="623888" indent="-277813" algn="l" rtl="0" eaLnBrk="1" fontAlgn="base" hangingPunct="1">
        <a:spcBef>
          <a:spcPct val="20000"/>
        </a:spcBef>
        <a:spcAft>
          <a:spcPct val="0"/>
        </a:spcAft>
        <a:buClr>
          <a:srgbClr val="28805C"/>
        </a:buClr>
        <a:buFont typeface="Wingdings" panose="05000000000000000000" pitchFamily="2" charset="2"/>
        <a:buChar char="§"/>
        <a:defRPr lang="en-US" sz="3200" kern="2000" dirty="0">
          <a:solidFill>
            <a:schemeClr val="tx1">
              <a:lumMod val="75000"/>
            </a:schemeClr>
          </a:solidFill>
          <a:latin typeface="+mn-lt"/>
          <a:ea typeface="+mn-ea"/>
          <a:cs typeface="+mn-cs"/>
        </a:defRPr>
      </a:lvl1pPr>
      <a:lvl2pPr marL="914400" indent="-290513" algn="l" rtl="0" eaLnBrk="1" fontAlgn="base" hangingPunct="1">
        <a:spcBef>
          <a:spcPct val="20000"/>
        </a:spcBef>
        <a:spcAft>
          <a:spcPct val="0"/>
        </a:spcAft>
        <a:buClr>
          <a:srgbClr val="D99C21"/>
        </a:buClr>
        <a:buFont typeface="Arial" panose="020B0604020202020204" pitchFamily="34" charset="0"/>
        <a:buChar char="•"/>
        <a:defRPr lang="en-US" sz="2800" kern="1200" dirty="0">
          <a:solidFill>
            <a:schemeClr val="tx1">
              <a:lumMod val="75000"/>
            </a:schemeClr>
          </a:solidFill>
          <a:latin typeface="+mn-lt"/>
          <a:ea typeface="+mn-ea"/>
          <a:cs typeface="+mn-cs"/>
        </a:defRPr>
      </a:lvl2pPr>
      <a:lvl3pPr marL="1260475" indent="-290513" algn="l" rtl="0" eaLnBrk="1" fontAlgn="base" hangingPunct="1">
        <a:spcBef>
          <a:spcPct val="20000"/>
        </a:spcBef>
        <a:spcAft>
          <a:spcPct val="0"/>
        </a:spcAft>
        <a:buClr>
          <a:srgbClr val="737373"/>
        </a:buClr>
        <a:buFont typeface="Calibri" panose="020F0502020204030204" pitchFamily="34" charset="0"/>
        <a:buChar char="‒"/>
        <a:tabLst>
          <a:tab pos="858838" algn="l"/>
        </a:tabLst>
        <a:defRPr sz="2800" kern="1200">
          <a:solidFill>
            <a:schemeClr val="tx1">
              <a:lumMod val="75000"/>
            </a:schemeClr>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descr="Book cover for Pediatric Nursing, second edition"/>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l="2954" r="2954"/>
          <a:stretch>
            <a:fillRect/>
          </a:stretch>
        </p:blipFill>
        <p:spPr/>
      </p:pic>
      <p:sp>
        <p:nvSpPr>
          <p:cNvPr id="6" name="Text Placeholder 5"/>
          <p:cNvSpPr>
            <a:spLocks noGrp="1"/>
          </p:cNvSpPr>
          <p:nvPr>
            <p:ph type="body" sz="quarter" idx="15"/>
          </p:nvPr>
        </p:nvSpPr>
        <p:spPr/>
        <p:txBody>
          <a:bodyPr/>
          <a:lstStyle/>
          <a:p>
            <a:r>
              <a:rPr lang="en-US" sz="3200" dirty="0" smtClean="0"/>
              <a:t>Chapter 1</a:t>
            </a:r>
            <a:endParaRPr lang="en-US" sz="3200" dirty="0"/>
          </a:p>
        </p:txBody>
      </p:sp>
      <p:sp>
        <p:nvSpPr>
          <p:cNvPr id="7" name="Text Placeholder 6"/>
          <p:cNvSpPr>
            <a:spLocks noGrp="1"/>
          </p:cNvSpPr>
          <p:nvPr>
            <p:ph type="body" sz="quarter" idx="16"/>
          </p:nvPr>
        </p:nvSpPr>
        <p:spPr>
          <a:xfrm>
            <a:off x="3423557" y="3168650"/>
            <a:ext cx="5410200" cy="1098550"/>
          </a:xfrm>
        </p:spPr>
        <p:txBody>
          <a:bodyPr/>
          <a:lstStyle/>
          <a:p>
            <a:r>
              <a:rPr lang="en-US" sz="3200" dirty="0" smtClean="0"/>
              <a:t>Issues and Trends in Pediatric Nursing</a:t>
            </a:r>
            <a:endParaRPr lang="en-US" sz="3200" dirty="0"/>
          </a:p>
        </p:txBody>
      </p:sp>
      <p:sp>
        <p:nvSpPr>
          <p:cNvPr id="3" name="Title 2" hidden="1"/>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1372737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Role of the Pediatric Nurse</a:t>
            </a:r>
            <a:endParaRPr lang="en-US" altLang="en-US" dirty="0"/>
          </a:p>
        </p:txBody>
      </p:sp>
      <p:sp>
        <p:nvSpPr>
          <p:cNvPr id="14340" name="Content Placeholder 2"/>
          <p:cNvSpPr>
            <a:spLocks noGrp="1"/>
          </p:cNvSpPr>
          <p:nvPr>
            <p:ph idx="1"/>
          </p:nvPr>
        </p:nvSpPr>
        <p:spPr/>
        <p:txBody>
          <a:bodyPr/>
          <a:lstStyle/>
          <a:p>
            <a:r>
              <a:rPr lang="en-US" altLang="en-US" smtClean="0"/>
              <a:t>Critical roles of the pediatric nurse</a:t>
            </a:r>
          </a:p>
          <a:p>
            <a:r>
              <a:rPr lang="en-US" altLang="en-US" smtClean="0"/>
              <a:t>Where pediatric nurses work</a:t>
            </a:r>
          </a:p>
          <a:p>
            <a:r>
              <a:rPr lang="en-US" smtClean="0"/>
              <a:t>Additional training and certification</a:t>
            </a:r>
            <a:endParaRPr lang="en-US" altLang="en-US" dirty="0"/>
          </a:p>
        </p:txBody>
      </p:sp>
    </p:spTree>
    <p:extLst>
      <p:ext uri="{BB962C8B-B14F-4D97-AF65-F5344CB8AC3E}">
        <p14:creationId xmlns:p14="http://schemas.microsoft.com/office/powerpoint/2010/main" val="1495299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Issues in Pediatric Nursing</a:t>
            </a:r>
            <a:endParaRPr lang="en-US" altLang="en-US" dirty="0"/>
          </a:p>
        </p:txBody>
      </p:sp>
      <p:sp>
        <p:nvSpPr>
          <p:cNvPr id="14340" name="Content Placeholder 2"/>
          <p:cNvSpPr>
            <a:spLocks noGrp="1"/>
          </p:cNvSpPr>
          <p:nvPr>
            <p:ph idx="1"/>
          </p:nvPr>
        </p:nvSpPr>
        <p:spPr/>
        <p:txBody>
          <a:bodyPr/>
          <a:lstStyle/>
          <a:p>
            <a:r>
              <a:rPr lang="en-US" dirty="0" smtClean="0"/>
              <a:t>Expected nursing shortage</a:t>
            </a:r>
          </a:p>
          <a:p>
            <a:r>
              <a:rPr lang="en-US" dirty="0" smtClean="0"/>
              <a:t>Research projects </a:t>
            </a:r>
          </a:p>
          <a:p>
            <a:r>
              <a:rPr lang="en-US" dirty="0" smtClean="0"/>
              <a:t>Continuity of care</a:t>
            </a:r>
          </a:p>
          <a:p>
            <a:r>
              <a:rPr lang="en-US" dirty="0" smtClean="0"/>
              <a:t>Communication </a:t>
            </a:r>
          </a:p>
          <a:p>
            <a:r>
              <a:rPr lang="en-US" dirty="0" smtClean="0"/>
              <a:t>Special issues</a:t>
            </a:r>
          </a:p>
          <a:p>
            <a:r>
              <a:rPr lang="en-US" dirty="0" smtClean="0"/>
              <a:t>Health education </a:t>
            </a:r>
          </a:p>
          <a:p>
            <a:r>
              <a:rPr lang="en-US" dirty="0" smtClean="0"/>
              <a:t>Healthcare costs</a:t>
            </a:r>
            <a:endParaRPr lang="en-US" altLang="en-US" dirty="0"/>
          </a:p>
        </p:txBody>
      </p:sp>
    </p:spTree>
    <p:extLst>
      <p:ext uri="{BB962C8B-B14F-4D97-AF65-F5344CB8AC3E}">
        <p14:creationId xmlns:p14="http://schemas.microsoft.com/office/powerpoint/2010/main" val="3278235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Trends in Pediatric Nursing Practice</a:t>
            </a:r>
            <a:endParaRPr lang="en-US" altLang="en-US" dirty="0"/>
          </a:p>
        </p:txBody>
      </p:sp>
      <p:sp>
        <p:nvSpPr>
          <p:cNvPr id="14340" name="Content Placeholder 2"/>
          <p:cNvSpPr>
            <a:spLocks noGrp="1"/>
          </p:cNvSpPr>
          <p:nvPr>
            <p:ph idx="1"/>
          </p:nvPr>
        </p:nvSpPr>
        <p:spPr>
          <a:xfrm>
            <a:off x="457200" y="1195349"/>
            <a:ext cx="7543800" cy="4068763"/>
          </a:xfrm>
        </p:spPr>
        <p:txBody>
          <a:bodyPr/>
          <a:lstStyle/>
          <a:p>
            <a:r>
              <a:rPr lang="en-US" altLang="en-US" dirty="0" smtClean="0"/>
              <a:t>Various trends</a:t>
            </a:r>
          </a:p>
          <a:p>
            <a:r>
              <a:rPr lang="en-US" altLang="en-US" dirty="0" smtClean="0"/>
              <a:t>Obesity</a:t>
            </a:r>
          </a:p>
          <a:p>
            <a:r>
              <a:rPr lang="en-US" dirty="0" smtClean="0"/>
              <a:t>Lesbian, gay, bisexual, and transgender (L G B T) youth</a:t>
            </a:r>
            <a:endParaRPr lang="en-US" altLang="en-US" dirty="0"/>
          </a:p>
        </p:txBody>
      </p:sp>
    </p:spTree>
    <p:extLst>
      <p:ext uri="{BB962C8B-B14F-4D97-AF65-F5344CB8AC3E}">
        <p14:creationId xmlns:p14="http://schemas.microsoft.com/office/powerpoint/2010/main" val="1747996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Question </a:t>
            </a:r>
            <a:endParaRPr lang="en-US" altLang="en-US" dirty="0"/>
          </a:p>
        </p:txBody>
      </p:sp>
      <p:sp>
        <p:nvSpPr>
          <p:cNvPr id="23556" name="Text Placeholder 3"/>
          <p:cNvSpPr>
            <a:spLocks noGrp="1"/>
          </p:cNvSpPr>
          <p:nvPr>
            <p:ph type="body" sz="quarter" idx="10"/>
          </p:nvPr>
        </p:nvSpPr>
        <p:spPr>
          <a:xfrm>
            <a:off x="457200" y="1181100"/>
            <a:ext cx="8534400" cy="1028700"/>
          </a:xfrm>
        </p:spPr>
        <p:txBody>
          <a:bodyPr/>
          <a:lstStyle/>
          <a:p>
            <a:r>
              <a:rPr lang="en-US" altLang="en-US" dirty="0" smtClean="0"/>
              <a:t>Which of the following is </a:t>
            </a:r>
            <a:r>
              <a:rPr lang="en-US" altLang="en-US" i="1" dirty="0" smtClean="0"/>
              <a:t>not</a:t>
            </a:r>
            <a:r>
              <a:rPr lang="en-US" altLang="en-US" dirty="0" smtClean="0"/>
              <a:t> a trend in pediatric nursing practice? </a:t>
            </a:r>
            <a:endParaRPr lang="en-US" altLang="en-US" dirty="0"/>
          </a:p>
        </p:txBody>
      </p:sp>
      <p:sp>
        <p:nvSpPr>
          <p:cNvPr id="23555" name="Content Placeholder 2"/>
          <p:cNvSpPr>
            <a:spLocks noGrp="1"/>
          </p:cNvSpPr>
          <p:nvPr>
            <p:ph sz="quarter" idx="11"/>
          </p:nvPr>
        </p:nvSpPr>
        <p:spPr>
          <a:xfrm>
            <a:off x="774700" y="2296884"/>
            <a:ext cx="8140700" cy="3995060"/>
          </a:xfrm>
        </p:spPr>
        <p:txBody>
          <a:bodyPr/>
          <a:lstStyle/>
          <a:p>
            <a:pPr marL="457200" indent="-457200">
              <a:lnSpc>
                <a:spcPts val="3600"/>
              </a:lnSpc>
              <a:buNone/>
            </a:pPr>
            <a:r>
              <a:rPr lang="en-US" dirty="0" smtClean="0">
                <a:solidFill>
                  <a:srgbClr val="28805C"/>
                </a:solidFill>
              </a:rPr>
              <a:t>A.</a:t>
            </a:r>
            <a:r>
              <a:rPr lang="en-US" dirty="0" smtClean="0"/>
              <a:t> Increased usage of blood conservation techniques for hospitalized children</a:t>
            </a:r>
            <a:endParaRPr lang="en-US" altLang="en-US" dirty="0" smtClean="0"/>
          </a:p>
          <a:p>
            <a:pPr marL="457200" indent="-457200">
              <a:lnSpc>
                <a:spcPts val="3600"/>
              </a:lnSpc>
              <a:buNone/>
            </a:pPr>
            <a:r>
              <a:rPr lang="en-US" dirty="0" smtClean="0">
                <a:solidFill>
                  <a:srgbClr val="28805C"/>
                </a:solidFill>
              </a:rPr>
              <a:t>B.</a:t>
            </a:r>
            <a:r>
              <a:rPr lang="en-US" dirty="0" smtClean="0"/>
              <a:t> Increased admissions based on lack of primary care access</a:t>
            </a:r>
            <a:endParaRPr lang="en-US" altLang="en-US" dirty="0" smtClean="0"/>
          </a:p>
          <a:p>
            <a:pPr marL="457200" indent="-457200">
              <a:lnSpc>
                <a:spcPts val="3600"/>
              </a:lnSpc>
              <a:buNone/>
            </a:pPr>
            <a:r>
              <a:rPr lang="en-US" dirty="0" smtClean="0">
                <a:solidFill>
                  <a:srgbClr val="28805C"/>
                </a:solidFill>
              </a:rPr>
              <a:t>C.</a:t>
            </a:r>
            <a:r>
              <a:rPr lang="en-US" dirty="0" smtClean="0"/>
              <a:t> Increased incorporation of families in the overall care of children</a:t>
            </a:r>
            <a:endParaRPr lang="en-US" altLang="en-US" dirty="0" smtClean="0"/>
          </a:p>
          <a:p>
            <a:pPr marL="457200" indent="-457200">
              <a:lnSpc>
                <a:spcPts val="3600"/>
              </a:lnSpc>
              <a:buNone/>
            </a:pPr>
            <a:r>
              <a:rPr lang="en-US" altLang="en-US" dirty="0" smtClean="0">
                <a:solidFill>
                  <a:srgbClr val="28805C"/>
                </a:solidFill>
              </a:rPr>
              <a:t>D.</a:t>
            </a:r>
            <a:r>
              <a:rPr lang="en-US" altLang="en-US" dirty="0" smtClean="0"/>
              <a:t> Decreased incidence of adolescent obesity as a result of school intervention programs</a:t>
            </a:r>
            <a:endParaRPr lang="en-US" altLang="en-US" dirty="0"/>
          </a:p>
        </p:txBody>
      </p:sp>
    </p:spTree>
    <p:extLst>
      <p:ext uri="{BB962C8B-B14F-4D97-AF65-F5344CB8AC3E}">
        <p14:creationId xmlns:p14="http://schemas.microsoft.com/office/powerpoint/2010/main" val="730053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altLang="en-US" dirty="0" smtClean="0"/>
              <a:t>Answer </a:t>
            </a:r>
            <a:endParaRPr lang="en-US" dirty="0"/>
          </a:p>
        </p:txBody>
      </p:sp>
      <p:sp>
        <p:nvSpPr>
          <p:cNvPr id="24579" name="Text Placeholder 5"/>
          <p:cNvSpPr>
            <a:spLocks noGrp="1"/>
          </p:cNvSpPr>
          <p:nvPr>
            <p:ph type="body" sz="quarter" idx="10"/>
          </p:nvPr>
        </p:nvSpPr>
        <p:spPr>
          <a:xfrm>
            <a:off x="457200" y="1219200"/>
            <a:ext cx="8534400" cy="533400"/>
          </a:xfrm>
        </p:spPr>
        <p:txBody>
          <a:bodyPr/>
          <a:lstStyle/>
          <a:p>
            <a:r>
              <a:rPr lang="en-US" altLang="en-US" dirty="0" smtClean="0"/>
              <a:t>Correct Answer: </a:t>
            </a:r>
            <a:r>
              <a:rPr lang="en-US" altLang="en-US" dirty="0" smtClean="0">
                <a:solidFill>
                  <a:srgbClr val="28805C"/>
                </a:solidFill>
              </a:rPr>
              <a:t>D</a:t>
            </a:r>
            <a:r>
              <a:rPr lang="en-US" altLang="en-US" dirty="0" smtClean="0"/>
              <a:t> </a:t>
            </a:r>
            <a:endParaRPr lang="en-US" altLang="en-US" dirty="0"/>
          </a:p>
        </p:txBody>
      </p:sp>
      <p:sp>
        <p:nvSpPr>
          <p:cNvPr id="24578" name="Content Placeholder 4"/>
          <p:cNvSpPr>
            <a:spLocks noGrp="1"/>
          </p:cNvSpPr>
          <p:nvPr>
            <p:ph sz="quarter" idx="11"/>
          </p:nvPr>
        </p:nvSpPr>
        <p:spPr>
          <a:xfrm>
            <a:off x="457200" y="1828794"/>
            <a:ext cx="8534400" cy="4038600"/>
          </a:xfrm>
        </p:spPr>
        <p:txBody>
          <a:bodyPr/>
          <a:lstStyle/>
          <a:p>
            <a:r>
              <a:rPr lang="en-US" dirty="0" smtClean="0"/>
              <a:t>The prevalence of obesity among adolescents has doubled since the 1990's, increasing from approximately 10 percent (in 1990) to 20 percent in 2014 (Federal Interagency Forum on Child and Family Statistics, 2016).</a:t>
            </a:r>
            <a:endParaRPr lang="en-US" altLang="en-US" dirty="0"/>
          </a:p>
        </p:txBody>
      </p:sp>
    </p:spTree>
    <p:extLst>
      <p:ext uri="{BB962C8B-B14F-4D97-AF65-F5344CB8AC3E}">
        <p14:creationId xmlns:p14="http://schemas.microsoft.com/office/powerpoint/2010/main" val="185395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Trends in Pediatric Nursing Education</a:t>
            </a:r>
            <a:endParaRPr lang="en-US" altLang="en-US" dirty="0"/>
          </a:p>
        </p:txBody>
      </p:sp>
      <p:sp>
        <p:nvSpPr>
          <p:cNvPr id="14340" name="Content Placeholder 2"/>
          <p:cNvSpPr>
            <a:spLocks noGrp="1"/>
          </p:cNvSpPr>
          <p:nvPr>
            <p:ph idx="1"/>
          </p:nvPr>
        </p:nvSpPr>
        <p:spPr/>
        <p:txBody>
          <a:bodyPr/>
          <a:lstStyle/>
          <a:p>
            <a:r>
              <a:rPr lang="en-US" dirty="0" smtClean="0"/>
              <a:t>Keeping pace with new initiatives</a:t>
            </a:r>
          </a:p>
          <a:p>
            <a:pPr lvl="1"/>
            <a:r>
              <a:rPr lang="en-US" dirty="0" smtClean="0"/>
              <a:t>Multicultural care topics and family theory </a:t>
            </a:r>
          </a:p>
          <a:p>
            <a:pPr lvl="1"/>
            <a:r>
              <a:rPr lang="en-US" dirty="0" smtClean="0"/>
              <a:t>Growth and development concepts </a:t>
            </a:r>
          </a:p>
          <a:p>
            <a:pPr lvl="1"/>
            <a:r>
              <a:rPr lang="en-US" dirty="0" smtClean="0"/>
              <a:t>Experience in a range of settings</a:t>
            </a:r>
          </a:p>
          <a:p>
            <a:pPr lvl="1"/>
            <a:r>
              <a:rPr lang="en-US" dirty="0" smtClean="0"/>
              <a:t>Focus on health promotion and disease prevention </a:t>
            </a:r>
          </a:p>
          <a:p>
            <a:pPr lvl="1"/>
            <a:r>
              <a:rPr lang="en-US" dirty="0" smtClean="0"/>
              <a:t>Focus on community-based nursing education </a:t>
            </a:r>
          </a:p>
          <a:p>
            <a:pPr lvl="1"/>
            <a:r>
              <a:rPr lang="en-US" dirty="0" smtClean="0"/>
              <a:t>Education supplemented with simulation </a:t>
            </a:r>
            <a:endParaRPr lang="en-US" dirty="0"/>
          </a:p>
        </p:txBody>
      </p:sp>
    </p:spTree>
    <p:extLst>
      <p:ext uri="{BB962C8B-B14F-4D97-AF65-F5344CB8AC3E}">
        <p14:creationId xmlns:p14="http://schemas.microsoft.com/office/powerpoint/2010/main" val="3363157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Trends in Pediatric Nursing Research</a:t>
            </a:r>
            <a:endParaRPr lang="en-US" altLang="en-US" dirty="0"/>
          </a:p>
        </p:txBody>
      </p:sp>
      <p:sp>
        <p:nvSpPr>
          <p:cNvPr id="14340" name="Content Placeholder 2"/>
          <p:cNvSpPr>
            <a:spLocks noGrp="1"/>
          </p:cNvSpPr>
          <p:nvPr>
            <p:ph idx="1"/>
          </p:nvPr>
        </p:nvSpPr>
        <p:spPr/>
        <p:txBody>
          <a:bodyPr/>
          <a:lstStyle/>
          <a:p>
            <a:r>
              <a:rPr lang="en-US" smtClean="0"/>
              <a:t>Best Pharmaceuticals for Children Act</a:t>
            </a:r>
          </a:p>
          <a:p>
            <a:r>
              <a:rPr lang="en-US" smtClean="0"/>
              <a:t>Pediatric Research Equity Act</a:t>
            </a:r>
          </a:p>
          <a:p>
            <a:r>
              <a:rPr lang="en-US" smtClean="0"/>
              <a:t>Pediatric Medical Device Safety and Improvement Act</a:t>
            </a:r>
            <a:endParaRPr lang="en-US" altLang="en-US" dirty="0"/>
          </a:p>
        </p:txBody>
      </p:sp>
    </p:spTree>
    <p:extLst>
      <p:ext uri="{BB962C8B-B14F-4D97-AF65-F5344CB8AC3E}">
        <p14:creationId xmlns:p14="http://schemas.microsoft.com/office/powerpoint/2010/main" val="655776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Resources</a:t>
            </a:r>
            <a:endParaRPr lang="en-US" altLang="en-US" dirty="0"/>
          </a:p>
        </p:txBody>
      </p:sp>
      <p:sp>
        <p:nvSpPr>
          <p:cNvPr id="14340" name="Content Placeholder 2"/>
          <p:cNvSpPr>
            <a:spLocks noGrp="1"/>
          </p:cNvSpPr>
          <p:nvPr>
            <p:ph idx="1"/>
          </p:nvPr>
        </p:nvSpPr>
        <p:spPr/>
        <p:txBody>
          <a:bodyPr/>
          <a:lstStyle/>
          <a:p>
            <a:r>
              <a:rPr lang="en-US" dirty="0" smtClean="0"/>
              <a:t>Resources for pediatric health data</a:t>
            </a:r>
          </a:p>
          <a:p>
            <a:r>
              <a:rPr lang="en-US" dirty="0" smtClean="0"/>
              <a:t>Resources for evidence-based pediatric nursing practice</a:t>
            </a:r>
            <a:endParaRPr lang="en-US" altLang="en-US" dirty="0"/>
          </a:p>
        </p:txBody>
      </p:sp>
    </p:spTree>
    <p:extLst>
      <p:ext uri="{BB962C8B-B14F-4D97-AF65-F5344CB8AC3E}">
        <p14:creationId xmlns:p14="http://schemas.microsoft.com/office/powerpoint/2010/main" val="3525069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altLang="en-US" dirty="0" smtClean="0"/>
              <a:t>Summary</a:t>
            </a:r>
            <a:endParaRPr lang="en-US" altLang="en-US" dirty="0"/>
          </a:p>
        </p:txBody>
      </p:sp>
      <p:sp>
        <p:nvSpPr>
          <p:cNvPr id="14340" name="Content Placeholder 2"/>
          <p:cNvSpPr>
            <a:spLocks noGrp="1"/>
          </p:cNvSpPr>
          <p:nvPr>
            <p:ph idx="1"/>
          </p:nvPr>
        </p:nvSpPr>
        <p:spPr>
          <a:xfrm>
            <a:off x="457200" y="1195349"/>
            <a:ext cx="8229600" cy="4443451"/>
          </a:xfrm>
        </p:spPr>
        <p:txBody>
          <a:bodyPr/>
          <a:lstStyle/>
          <a:p>
            <a:r>
              <a:rPr lang="en-US" altLang="en-US" dirty="0" smtClean="0"/>
              <a:t>In this chapter, we covered:</a:t>
            </a:r>
          </a:p>
          <a:p>
            <a:pPr lvl="1"/>
            <a:r>
              <a:rPr lang="en-US" altLang="en-US" dirty="0" smtClean="0"/>
              <a:t>An overview and brief history of pediatric nursing</a:t>
            </a:r>
          </a:p>
          <a:p>
            <a:pPr lvl="1"/>
            <a:r>
              <a:rPr lang="en-US" altLang="en-US" dirty="0" smtClean="0"/>
              <a:t>The racial makeup of American children</a:t>
            </a:r>
          </a:p>
          <a:p>
            <a:pPr lvl="1"/>
            <a:r>
              <a:rPr lang="en-US" altLang="en-US" dirty="0" smtClean="0"/>
              <a:t>Models of care and the role of the pediatric nurse</a:t>
            </a:r>
          </a:p>
          <a:p>
            <a:pPr lvl="1"/>
            <a:r>
              <a:rPr lang="en-US" altLang="en-US" dirty="0" smtClean="0"/>
              <a:t>Issues and trends in pediatric nursing</a:t>
            </a:r>
          </a:p>
          <a:p>
            <a:pPr lvl="1"/>
            <a:r>
              <a:rPr lang="en-US" altLang="en-US" dirty="0" smtClean="0"/>
              <a:t>Important resources</a:t>
            </a:r>
          </a:p>
          <a:p>
            <a:endParaRPr lang="en-US" altLang="en-US" dirty="0"/>
          </a:p>
        </p:txBody>
      </p:sp>
    </p:spTree>
    <p:extLst>
      <p:ext uri="{BB962C8B-B14F-4D97-AF65-F5344CB8AC3E}">
        <p14:creationId xmlns:p14="http://schemas.microsoft.com/office/powerpoint/2010/main" val="391160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altLang="en-US" dirty="0" smtClean="0"/>
              <a:t>Learning Objectives</a:t>
            </a:r>
            <a:endParaRPr lang="en-US" altLang="en-US" dirty="0"/>
          </a:p>
        </p:txBody>
      </p:sp>
      <p:sp>
        <p:nvSpPr>
          <p:cNvPr id="14340" name="Content Placeholder 2"/>
          <p:cNvSpPr>
            <a:spLocks noGrp="1"/>
          </p:cNvSpPr>
          <p:nvPr>
            <p:ph idx="1"/>
          </p:nvPr>
        </p:nvSpPr>
        <p:spPr>
          <a:xfrm>
            <a:off x="457200" y="1195349"/>
            <a:ext cx="8229600" cy="4900651"/>
          </a:xfrm>
        </p:spPr>
        <p:txBody>
          <a:bodyPr/>
          <a:lstStyle/>
          <a:p>
            <a:pPr lvl="0"/>
            <a:r>
              <a:rPr lang="en-US" smtClean="0"/>
              <a:t>Define pediatric nursing.</a:t>
            </a:r>
          </a:p>
          <a:p>
            <a:pPr lvl="0"/>
            <a:r>
              <a:rPr lang="en-US" smtClean="0"/>
              <a:t>Describe the differences between nursing care of infants, children, and adolescents and care of the adult population.</a:t>
            </a:r>
          </a:p>
          <a:p>
            <a:pPr lvl="0"/>
            <a:r>
              <a:rPr lang="en-US" smtClean="0"/>
              <a:t>Describe the history of pediatric nursing.</a:t>
            </a:r>
          </a:p>
          <a:p>
            <a:pPr lvl="0"/>
            <a:r>
              <a:rPr lang="en-US" smtClean="0"/>
              <a:t>Describe the projected racial changes in America.</a:t>
            </a:r>
          </a:p>
          <a:p>
            <a:pPr lvl="0"/>
            <a:r>
              <a:rPr lang="en-US" smtClean="0"/>
              <a:t>Identify models of care applied to pediatric nursing.</a:t>
            </a:r>
            <a:endParaRPr lang="en-US" dirty="0"/>
          </a:p>
        </p:txBody>
      </p:sp>
    </p:spTree>
    <p:extLst>
      <p:ext uri="{BB962C8B-B14F-4D97-AF65-F5344CB8AC3E}">
        <p14:creationId xmlns:p14="http://schemas.microsoft.com/office/powerpoint/2010/main" val="85804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altLang="en-US" dirty="0" smtClean="0"/>
              <a:t>Learning Objectives (continued)</a:t>
            </a:r>
            <a:endParaRPr lang="en-US" altLang="en-US" dirty="0"/>
          </a:p>
        </p:txBody>
      </p:sp>
      <p:sp>
        <p:nvSpPr>
          <p:cNvPr id="14340" name="Content Placeholder 2"/>
          <p:cNvSpPr>
            <a:spLocks noGrp="1"/>
          </p:cNvSpPr>
          <p:nvPr>
            <p:ph idx="1"/>
          </p:nvPr>
        </p:nvSpPr>
        <p:spPr>
          <a:xfrm>
            <a:off x="457200" y="1195349"/>
            <a:ext cx="8229600" cy="4291051"/>
          </a:xfrm>
        </p:spPr>
        <p:txBody>
          <a:bodyPr/>
          <a:lstStyle/>
          <a:p>
            <a:r>
              <a:rPr lang="en-US" dirty="0" smtClean="0"/>
              <a:t>Describe the roles of the pediatric nurse.</a:t>
            </a:r>
          </a:p>
          <a:p>
            <a:r>
              <a:rPr lang="en-US" dirty="0" smtClean="0"/>
              <a:t>Identify the different fields of pediatric nursing and the education required for each.</a:t>
            </a:r>
          </a:p>
          <a:p>
            <a:r>
              <a:rPr lang="en-US" dirty="0" smtClean="0"/>
              <a:t>Identify current issues and trends in pediatric nursing practice, education, and research.</a:t>
            </a:r>
          </a:p>
          <a:p>
            <a:r>
              <a:rPr lang="en-US" dirty="0" smtClean="0"/>
              <a:t>Identify evidence-based resources available for pediatric nurses.</a:t>
            </a:r>
            <a:endParaRPr lang="en-US" dirty="0"/>
          </a:p>
        </p:txBody>
      </p:sp>
    </p:spTree>
    <p:extLst>
      <p:ext uri="{BB962C8B-B14F-4D97-AF65-F5344CB8AC3E}">
        <p14:creationId xmlns:p14="http://schemas.microsoft.com/office/powerpoint/2010/main" val="2423846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Introduction to Pediatric Nursing</a:t>
            </a:r>
            <a:endParaRPr lang="en-US" altLang="en-US" dirty="0"/>
          </a:p>
        </p:txBody>
      </p:sp>
      <p:sp>
        <p:nvSpPr>
          <p:cNvPr id="14340" name="Content Placeholder 2"/>
          <p:cNvSpPr>
            <a:spLocks noGrp="1"/>
          </p:cNvSpPr>
          <p:nvPr>
            <p:ph idx="1"/>
          </p:nvPr>
        </p:nvSpPr>
        <p:spPr/>
        <p:txBody>
          <a:bodyPr/>
          <a:lstStyle/>
          <a:p>
            <a:r>
              <a:rPr lang="en-US" dirty="0" smtClean="0"/>
              <a:t>Nursing care of children from birth through adolescence </a:t>
            </a:r>
          </a:p>
          <a:p>
            <a:r>
              <a:rPr lang="en-US" dirty="0" smtClean="0"/>
              <a:t>Nursing care for children </a:t>
            </a:r>
            <a:r>
              <a:rPr lang="en-US" dirty="0"/>
              <a:t>versus</a:t>
            </a:r>
            <a:r>
              <a:rPr lang="en-US" dirty="0" smtClean="0"/>
              <a:t> care for adults</a:t>
            </a:r>
          </a:p>
          <a:p>
            <a:r>
              <a:rPr lang="en-US" altLang="en-US" dirty="0" smtClean="0"/>
              <a:t>Role of development</a:t>
            </a:r>
            <a:endParaRPr lang="en-US" altLang="en-US" dirty="0"/>
          </a:p>
        </p:txBody>
      </p:sp>
    </p:spTree>
    <p:extLst>
      <p:ext uri="{BB962C8B-B14F-4D97-AF65-F5344CB8AC3E}">
        <p14:creationId xmlns:p14="http://schemas.microsoft.com/office/powerpoint/2010/main" val="28875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History of Pediatric Nursing</a:t>
            </a:r>
            <a:endParaRPr lang="en-US" altLang="en-US" dirty="0"/>
          </a:p>
        </p:txBody>
      </p:sp>
      <p:sp>
        <p:nvSpPr>
          <p:cNvPr id="14340" name="Content Placeholder 2"/>
          <p:cNvSpPr>
            <a:spLocks noGrp="1"/>
          </p:cNvSpPr>
          <p:nvPr>
            <p:ph idx="1"/>
          </p:nvPr>
        </p:nvSpPr>
        <p:spPr/>
        <p:txBody>
          <a:bodyPr/>
          <a:lstStyle/>
          <a:p>
            <a:r>
              <a:rPr lang="en-US" smtClean="0"/>
              <a:t>Children’s Hospital of Pennsylvania </a:t>
            </a:r>
          </a:p>
          <a:p>
            <a:r>
              <a:rPr lang="en-US" smtClean="0"/>
              <a:t>Common practices in infant and child care in early hospitals</a:t>
            </a:r>
          </a:p>
          <a:p>
            <a:r>
              <a:rPr lang="en-US" smtClean="0"/>
              <a:t>Field of pediatric nursing </a:t>
            </a:r>
          </a:p>
          <a:p>
            <a:r>
              <a:rPr lang="en-US" smtClean="0"/>
              <a:t>Advanced practice roles </a:t>
            </a:r>
            <a:endParaRPr lang="en-US" altLang="en-US" dirty="0"/>
          </a:p>
        </p:txBody>
      </p:sp>
    </p:spTree>
    <p:extLst>
      <p:ext uri="{BB962C8B-B14F-4D97-AF65-F5344CB8AC3E}">
        <p14:creationId xmlns:p14="http://schemas.microsoft.com/office/powerpoint/2010/main" val="4034557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Racial Makeup of American Children</a:t>
            </a:r>
            <a:endParaRPr lang="en-US" altLang="en-US" dirty="0"/>
          </a:p>
        </p:txBody>
      </p:sp>
      <p:sp>
        <p:nvSpPr>
          <p:cNvPr id="14340" name="Content Placeholder 2"/>
          <p:cNvSpPr>
            <a:spLocks noGrp="1"/>
          </p:cNvSpPr>
          <p:nvPr>
            <p:ph idx="1"/>
          </p:nvPr>
        </p:nvSpPr>
        <p:spPr/>
        <p:txBody>
          <a:bodyPr/>
          <a:lstStyle/>
          <a:p>
            <a:r>
              <a:rPr lang="en-US" dirty="0" smtClean="0"/>
              <a:t>Demographics of pediatric population</a:t>
            </a:r>
          </a:p>
          <a:p>
            <a:pPr lvl="1"/>
            <a:r>
              <a:rPr lang="en-US" dirty="0" smtClean="0"/>
              <a:t>Illnesses/chronic diseases based on ethnic and cultural background</a:t>
            </a:r>
          </a:p>
          <a:p>
            <a:r>
              <a:rPr lang="en-US" dirty="0" smtClean="0"/>
              <a:t>Projected 2020 demographics for U </a:t>
            </a:r>
            <a:r>
              <a:rPr lang="en-US" dirty="0" smtClean="0"/>
              <a:t>S </a:t>
            </a:r>
            <a:r>
              <a:rPr lang="en-US" dirty="0" smtClean="0"/>
              <a:t>pediatric population</a:t>
            </a:r>
            <a:endParaRPr lang="en-US" dirty="0"/>
          </a:p>
        </p:txBody>
      </p:sp>
    </p:spTree>
    <p:extLst>
      <p:ext uri="{BB962C8B-B14F-4D97-AF65-F5344CB8AC3E}">
        <p14:creationId xmlns:p14="http://schemas.microsoft.com/office/powerpoint/2010/main" val="3426771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US" dirty="0" smtClean="0"/>
              <a:t>Models of Care in Pediatric Nursing</a:t>
            </a:r>
            <a:endParaRPr lang="en-US" altLang="en-US" dirty="0"/>
          </a:p>
        </p:txBody>
      </p:sp>
      <p:sp>
        <p:nvSpPr>
          <p:cNvPr id="14340" name="Content Placeholder 2"/>
          <p:cNvSpPr>
            <a:spLocks noGrp="1"/>
          </p:cNvSpPr>
          <p:nvPr>
            <p:ph idx="1"/>
          </p:nvPr>
        </p:nvSpPr>
        <p:spPr/>
        <p:txBody>
          <a:bodyPr/>
          <a:lstStyle/>
          <a:p>
            <a:r>
              <a:rPr lang="en-US" dirty="0" smtClean="0"/>
              <a:t>Family-centered care</a:t>
            </a:r>
          </a:p>
          <a:p>
            <a:r>
              <a:rPr lang="en-US" dirty="0" smtClean="0"/>
              <a:t>Relationship-based care</a:t>
            </a:r>
          </a:p>
          <a:p>
            <a:r>
              <a:rPr lang="en-US" dirty="0" smtClean="0"/>
              <a:t>Pediatric medical home </a:t>
            </a:r>
          </a:p>
          <a:p>
            <a:r>
              <a:rPr lang="en-US" dirty="0" smtClean="0"/>
              <a:t>Importance of the family</a:t>
            </a:r>
            <a:endParaRPr lang="en-US" altLang="en-US" dirty="0"/>
          </a:p>
        </p:txBody>
      </p:sp>
    </p:spTree>
    <p:extLst>
      <p:ext uri="{BB962C8B-B14F-4D97-AF65-F5344CB8AC3E}">
        <p14:creationId xmlns:p14="http://schemas.microsoft.com/office/powerpoint/2010/main" val="1520175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Question</a:t>
            </a:r>
            <a:endParaRPr lang="en-US" altLang="en-US" dirty="0"/>
          </a:p>
        </p:txBody>
      </p:sp>
      <p:sp>
        <p:nvSpPr>
          <p:cNvPr id="23556" name="Text Placeholder 3"/>
          <p:cNvSpPr>
            <a:spLocks noGrp="1"/>
          </p:cNvSpPr>
          <p:nvPr>
            <p:ph type="body" sz="quarter" idx="10"/>
          </p:nvPr>
        </p:nvSpPr>
        <p:spPr>
          <a:xfrm>
            <a:off x="457200" y="1181100"/>
            <a:ext cx="8534400" cy="1028700"/>
          </a:xfrm>
        </p:spPr>
        <p:txBody>
          <a:bodyPr/>
          <a:lstStyle/>
          <a:p>
            <a:r>
              <a:rPr lang="en-US" altLang="en-US" dirty="0" smtClean="0"/>
              <a:t>Which of the following is </a:t>
            </a:r>
            <a:r>
              <a:rPr lang="en-US" altLang="en-US" i="1" dirty="0" smtClean="0"/>
              <a:t>not</a:t>
            </a:r>
            <a:r>
              <a:rPr lang="en-US" altLang="en-US" dirty="0" smtClean="0"/>
              <a:t> a core concept of the family-centered care model? </a:t>
            </a:r>
            <a:endParaRPr lang="en-US" altLang="en-US" dirty="0"/>
          </a:p>
        </p:txBody>
      </p:sp>
      <p:sp>
        <p:nvSpPr>
          <p:cNvPr id="23555" name="Content Placeholder 2"/>
          <p:cNvSpPr>
            <a:spLocks noGrp="1"/>
          </p:cNvSpPr>
          <p:nvPr>
            <p:ph sz="quarter" idx="11"/>
          </p:nvPr>
        </p:nvSpPr>
        <p:spPr>
          <a:xfrm>
            <a:off x="787908" y="2307336"/>
            <a:ext cx="8051292" cy="3886200"/>
          </a:xfrm>
        </p:spPr>
        <p:txBody>
          <a:bodyPr/>
          <a:lstStyle/>
          <a:p>
            <a:pPr marL="457200" indent="-457200">
              <a:buNone/>
            </a:pPr>
            <a:r>
              <a:rPr lang="en-US" dirty="0" smtClean="0">
                <a:solidFill>
                  <a:srgbClr val="28805C"/>
                </a:solidFill>
              </a:rPr>
              <a:t>A. </a:t>
            </a:r>
            <a:r>
              <a:rPr lang="en-US" dirty="0" smtClean="0"/>
              <a:t>Dignity and respect for the child and family</a:t>
            </a:r>
            <a:endParaRPr lang="en-US" altLang="en-US" dirty="0" smtClean="0"/>
          </a:p>
          <a:p>
            <a:pPr marL="457200" indent="-457200">
              <a:buNone/>
            </a:pPr>
            <a:r>
              <a:rPr lang="en-US" dirty="0" smtClean="0">
                <a:solidFill>
                  <a:srgbClr val="28805C"/>
                </a:solidFill>
              </a:rPr>
              <a:t>B.</a:t>
            </a:r>
            <a:r>
              <a:rPr lang="en-US" dirty="0" smtClean="0"/>
              <a:t> Referral from primary care to community services for additional non-medical needs</a:t>
            </a:r>
            <a:endParaRPr lang="en-US" altLang="en-US" dirty="0" smtClean="0"/>
          </a:p>
          <a:p>
            <a:pPr marL="457200" indent="-457200">
              <a:buNone/>
            </a:pPr>
            <a:r>
              <a:rPr lang="en-US" dirty="0" smtClean="0">
                <a:solidFill>
                  <a:srgbClr val="28805C"/>
                </a:solidFill>
              </a:rPr>
              <a:t>C.</a:t>
            </a:r>
            <a:r>
              <a:rPr lang="en-US" dirty="0" smtClean="0"/>
              <a:t> Information sharing with the family</a:t>
            </a:r>
            <a:endParaRPr lang="en-US" altLang="en-US" dirty="0" smtClean="0"/>
          </a:p>
          <a:p>
            <a:pPr marL="457200" indent="-457200">
              <a:buNone/>
            </a:pPr>
            <a:r>
              <a:rPr lang="en-US" dirty="0" smtClean="0">
                <a:solidFill>
                  <a:srgbClr val="28805C"/>
                </a:solidFill>
              </a:rPr>
              <a:t>D.</a:t>
            </a:r>
            <a:r>
              <a:rPr lang="en-US" dirty="0" smtClean="0"/>
              <a:t> Family participation in care, including collaboration in care planning and provision</a:t>
            </a:r>
            <a:endParaRPr lang="en-US" altLang="en-US" dirty="0"/>
          </a:p>
        </p:txBody>
      </p:sp>
    </p:spTree>
    <p:extLst>
      <p:ext uri="{BB962C8B-B14F-4D97-AF65-F5344CB8AC3E}">
        <p14:creationId xmlns:p14="http://schemas.microsoft.com/office/powerpoint/2010/main" val="1847205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en-US" altLang="en-US" dirty="0" smtClean="0"/>
              <a:t>Answer</a:t>
            </a:r>
            <a:endParaRPr lang="en-US" dirty="0"/>
          </a:p>
        </p:txBody>
      </p:sp>
      <p:sp>
        <p:nvSpPr>
          <p:cNvPr id="24579" name="Text Placeholder 5"/>
          <p:cNvSpPr>
            <a:spLocks noGrp="1"/>
          </p:cNvSpPr>
          <p:nvPr>
            <p:ph type="body" sz="quarter" idx="10"/>
          </p:nvPr>
        </p:nvSpPr>
        <p:spPr>
          <a:xfrm>
            <a:off x="457200" y="1219200"/>
            <a:ext cx="8534400" cy="533400"/>
          </a:xfrm>
        </p:spPr>
        <p:txBody>
          <a:bodyPr/>
          <a:lstStyle/>
          <a:p>
            <a:r>
              <a:rPr lang="en-US" altLang="en-US" dirty="0" smtClean="0"/>
              <a:t>Correct Answer: </a:t>
            </a:r>
            <a:r>
              <a:rPr lang="en-US" altLang="en-US" dirty="0" smtClean="0">
                <a:solidFill>
                  <a:srgbClr val="28805C"/>
                </a:solidFill>
              </a:rPr>
              <a:t>B</a:t>
            </a:r>
            <a:endParaRPr lang="en-US" altLang="en-US" dirty="0">
              <a:solidFill>
                <a:srgbClr val="28805C"/>
              </a:solidFill>
            </a:endParaRPr>
          </a:p>
        </p:txBody>
      </p:sp>
      <p:sp>
        <p:nvSpPr>
          <p:cNvPr id="24578" name="Content Placeholder 4"/>
          <p:cNvSpPr>
            <a:spLocks noGrp="1"/>
          </p:cNvSpPr>
          <p:nvPr>
            <p:ph sz="quarter" idx="11"/>
          </p:nvPr>
        </p:nvSpPr>
        <p:spPr>
          <a:xfrm>
            <a:off x="457200" y="1926768"/>
            <a:ext cx="8534400" cy="4038600"/>
          </a:xfrm>
        </p:spPr>
        <p:txBody>
          <a:bodyPr/>
          <a:lstStyle/>
          <a:p>
            <a:r>
              <a:rPr lang="en-US" dirty="0" smtClean="0"/>
              <a:t>“Referral from primary care to community services for additional non-medical needs” is a core concept of the pediatric medical home care model.</a:t>
            </a:r>
            <a:endParaRPr lang="en-US" altLang="en-US" dirty="0"/>
          </a:p>
        </p:txBody>
      </p:sp>
    </p:spTree>
    <p:extLst>
      <p:ext uri="{BB962C8B-B14F-4D97-AF65-F5344CB8AC3E}">
        <p14:creationId xmlns:p14="http://schemas.microsoft.com/office/powerpoint/2010/main" val="1043843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_Nursing_Template_Sample">
  <a:themeElements>
    <a:clrScheme name="FAD Nursing">
      <a:dk1>
        <a:srgbClr val="737373"/>
      </a:dk1>
      <a:lt1>
        <a:sysClr val="window" lastClr="FFFFFF"/>
      </a:lt1>
      <a:dk2>
        <a:srgbClr val="28805C"/>
      </a:dk2>
      <a:lt2>
        <a:srgbClr val="FFFFFF"/>
      </a:lt2>
      <a:accent1>
        <a:srgbClr val="28805C"/>
      </a:accent1>
      <a:accent2>
        <a:srgbClr val="737373"/>
      </a:accent2>
      <a:accent3>
        <a:srgbClr val="D99C21"/>
      </a:accent3>
      <a:accent4>
        <a:srgbClr val="C00000"/>
      </a:accent4>
      <a:accent5>
        <a:srgbClr val="BFBFBF"/>
      </a:accent5>
      <a:accent6>
        <a:srgbClr val="C2ECD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FAD_Nursing_Template_Sample.potx" id="{5181244E-E369-41F3-903B-B434326AAFEF}" vid="{C3F2F43F-912D-43BA-AEF6-B5CD9FA383B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074F316A9D19642AFB347C36D63796C" ma:contentTypeVersion="5" ma:contentTypeDescription="Create a new document." ma:contentTypeScope="" ma:versionID="cad381adda5b2ce407c58584fcfb8d10">
  <xsd:schema xmlns:xsd="http://www.w3.org/2001/XMLSchema" xmlns:xs="http://www.w3.org/2001/XMLSchema" xmlns:p="http://schemas.microsoft.com/office/2006/metadata/properties" xmlns:ns2="71d46e88-8733-4645-9284-85cf006978cc" xmlns:ns3="88135b7f-3fab-49b6-8009-71309f2107a8" targetNamespace="http://schemas.microsoft.com/office/2006/metadata/properties" ma:root="true" ma:fieldsID="8417b20f22cd2cb04f08b6ff97a2b690" ns2:_="" ns3:_="">
    <xsd:import namespace="71d46e88-8733-4645-9284-85cf006978cc"/>
    <xsd:import namespace="88135b7f-3fab-49b6-8009-71309f2107a8"/>
    <xsd:element name="properties">
      <xsd:complexType>
        <xsd:sequence>
          <xsd:element name="documentManagement">
            <xsd:complexType>
              <xsd:all>
                <xsd:element ref="ns2:_dlc_DocId" minOccurs="0"/>
                <xsd:element ref="ns2:_dlc_DocIdUrl" minOccurs="0"/>
                <xsd:element ref="ns2:_dlc_DocIdPersistId" minOccurs="0"/>
                <xsd:element ref="ns3:Category" minOccurs="0"/>
                <xsd:element ref="ns3:Sub_x002d_Category" minOccurs="0"/>
                <xsd:element ref="ns3:SortOrder" minOccurs="0"/>
                <xsd:element ref="ns3:v7hm" minOccurs="0"/>
                <xsd:element ref="ns3:Tertiary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d46e88-8733-4645-9284-85cf006978c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8135b7f-3fab-49b6-8009-71309f2107a8" elementFormDefault="qualified">
    <xsd:import namespace="http://schemas.microsoft.com/office/2006/documentManagement/types"/>
    <xsd:import namespace="http://schemas.microsoft.com/office/infopath/2007/PartnerControls"/>
    <xsd:element name="Category" ma:index="11" nillable="true" ma:displayName="Category" ma:format="Dropdown" ma:internalName="Category">
      <xsd:simpleType>
        <xsd:union memberTypes="dms:Text">
          <xsd:simpleType>
            <xsd:restriction base="dms:Choice">
              <xsd:enumeration value="Additional Images"/>
              <xsd:enumeration value="DavisAdvantage"/>
              <xsd:enumeration value="DavisEdge"/>
              <xsd:enumeration value="DavisForward - internal use only"/>
              <xsd:enumeration value="DavisPlus"/>
              <xsd:enumeration value="Dental Care Decisions"/>
              <xsd:enumeration value="Dosage Calc"/>
              <xsd:enumeration value="F.A. Davis"/>
              <xsd:enumeration value="Fitness Decisions"/>
              <xsd:enumeration value="Kines in Action"/>
              <xsd:enumeration value="Medical Coding Lab"/>
              <xsd:enumeration value="Medical Language Lab"/>
              <xsd:enumeration value="Tabers"/>
            </xsd:restriction>
          </xsd:simpleType>
        </xsd:union>
      </xsd:simpleType>
    </xsd:element>
    <xsd:element name="Sub_x002d_Category" ma:index="12" nillable="true" ma:displayName="Sub-Category" ma:format="Dropdown" ma:internalName="Sub_x002d_Category">
      <xsd:simpleType>
        <xsd:union memberTypes="dms:Text">
          <xsd:simpleType>
            <xsd:restriction base="dms:Choice">
              <xsd:enumeration value="Branding Guide (attachment)"/>
              <xsd:enumeration value="DA Logos"/>
              <xsd:enumeration value="DA Powerpoint Presentation"/>
              <xsd:enumeration value="DC Logo"/>
              <xsd:enumeration value="DC Powerpoint Presentation"/>
              <xsd:enumeration value="DCD Logo"/>
              <xsd:enumeration value="DCD Powerpoint Presentation"/>
              <xsd:enumeration value="DE Logos"/>
              <xsd:enumeration value="DE Powerpoint Presentation"/>
              <xsd:enumeration value="DF Logo"/>
              <xsd:enumeration value="DF Powerpoint Presentation"/>
              <xsd:enumeration value="DP Homepage image"/>
              <xsd:enumeration value="DP Logo"/>
              <xsd:enumeration value="Electronic Devices"/>
              <xsd:enumeration value="FAD Digital Logos"/>
              <xsd:enumeration value="FAD Powerpiont Presentations"/>
              <xsd:enumeration value="FAD Print Logos"/>
              <xsd:enumeration value="FD Logo"/>
              <xsd:enumeration value="FD Powerpoint Presentation"/>
              <xsd:enumeration value="KIA Logo"/>
              <xsd:enumeration value="KIA Powerpoint Presentation"/>
              <xsd:enumeration value="MCL Logo"/>
              <xsd:enumeration value="MCL Powerpoint Presentation"/>
              <xsd:enumeration value="MLL 2.0 Logo"/>
              <xsd:enumeration value="MLL Logo"/>
              <xsd:enumeration value="MLL Powerpoint Presentation"/>
              <xsd:enumeration value="MTC Logo"/>
              <xsd:enumeration value="Taber’s 22"/>
              <xsd:enumeration value="Taber’s 22 with tagline"/>
              <xsd:enumeration value="Tabers Logo"/>
              <xsd:enumeration value="Tabers.com Homepage screen"/>
              <xsd:enumeration value="Useful Images"/>
            </xsd:restriction>
          </xsd:simpleType>
        </xsd:union>
      </xsd:simpleType>
    </xsd:element>
    <xsd:element name="SortOrder" ma:index="13" nillable="true" ma:displayName="SortOrder" ma:internalName="SortOrder">
      <xsd:simpleType>
        <xsd:restriction base="dms:Number"/>
      </xsd:simpleType>
    </xsd:element>
    <xsd:element name="v7hm" ma:index="14" nillable="true" ma:displayName="Tert" ma:internalName="v7hm">
      <xsd:simpleType>
        <xsd:restriction base="dms:Number"/>
      </xsd:simpleType>
    </xsd:element>
    <xsd:element name="Tertiary_x0020_Category" ma:index="15" nillable="true" ma:displayName="Tertiary Category" ma:internalName="Tertiary_x0020_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Category xmlns="88135b7f-3fab-49b6-8009-71309f2107a8">F.A. Davis</Category>
    <v7hm xmlns="88135b7f-3fab-49b6-8009-71309f2107a8" xsi:nil="true"/>
    <Tertiary_x0020_Category xmlns="88135b7f-3fab-49b6-8009-71309f2107a8" xsi:nil="true"/>
    <Sub_x002d_Category xmlns="88135b7f-3fab-49b6-8009-71309f2107a8">FAD PowerPoint Presentations</Sub_x002d_Category>
    <SortOrder xmlns="88135b7f-3fab-49b6-8009-71309f2107a8" xsi:nil="true"/>
  </documentManagement>
</p:properties>
</file>

<file path=customXml/itemProps1.xml><?xml version="1.0" encoding="utf-8"?>
<ds:datastoreItem xmlns:ds="http://schemas.openxmlformats.org/officeDocument/2006/customXml" ds:itemID="{DE28C97C-1C07-4631-B50A-E80D18B785BB}">
  <ds:schemaRefs>
    <ds:schemaRef ds:uri="http://schemas.microsoft.com/sharepoint/events"/>
  </ds:schemaRefs>
</ds:datastoreItem>
</file>

<file path=customXml/itemProps2.xml><?xml version="1.0" encoding="utf-8"?>
<ds:datastoreItem xmlns:ds="http://schemas.openxmlformats.org/officeDocument/2006/customXml" ds:itemID="{523EB0E3-5915-4E57-8F39-28F926E76D4B}">
  <ds:schemaRefs>
    <ds:schemaRef ds:uri="http://schemas.microsoft.com/sharepoint/v3/contenttype/forms"/>
  </ds:schemaRefs>
</ds:datastoreItem>
</file>

<file path=customXml/itemProps3.xml><?xml version="1.0" encoding="utf-8"?>
<ds:datastoreItem xmlns:ds="http://schemas.openxmlformats.org/officeDocument/2006/customXml" ds:itemID="{B8860857-213E-449D-9D68-31992611CF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d46e88-8733-4645-9284-85cf006978cc"/>
    <ds:schemaRef ds:uri="88135b7f-3fab-49b6-8009-71309f2107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CC939C3-7EE7-4FC7-818E-985D0213E860}">
  <ds:schemaRefs>
    <ds:schemaRef ds:uri="http://schemas.microsoft.com/office/2006/documentManagement/types"/>
    <ds:schemaRef ds:uri="http://schemas.openxmlformats.org/package/2006/metadata/core-properties"/>
    <ds:schemaRef ds:uri="http://purl.org/dc/terms/"/>
    <ds:schemaRef ds:uri="http://schemas.microsoft.com/office/2006/metadata/properties"/>
    <ds:schemaRef ds:uri="88135b7f-3fab-49b6-8009-71309f2107a8"/>
    <ds:schemaRef ds:uri="http://www.w3.org/XML/1998/namespace"/>
    <ds:schemaRef ds:uri="http://purl.org/dc/dcmitype/"/>
    <ds:schemaRef ds:uri="http://purl.org/dc/elements/1.1/"/>
    <ds:schemaRef ds:uri="http://schemas.microsoft.com/office/infopath/2007/PartnerControls"/>
    <ds:schemaRef ds:uri="71d46e88-8733-4645-9284-85cf006978cc"/>
  </ds:schemaRefs>
</ds:datastoreItem>
</file>

<file path=docProps/app.xml><?xml version="1.0" encoding="utf-8"?>
<Properties xmlns="http://schemas.openxmlformats.org/officeDocument/2006/extended-properties" xmlns:vt="http://schemas.openxmlformats.org/officeDocument/2006/docPropsVTypes">
  <Template>FAD_Nursing_Template_Sample</Template>
  <TotalTime>44</TotalTime>
  <Words>584</Words>
  <Application>Microsoft Office PowerPoint</Application>
  <PresentationFormat>On-screen Show (4:3)</PresentationFormat>
  <Paragraphs>102</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FAD_Nursing_Template_Sample</vt:lpstr>
      <vt:lpstr> </vt:lpstr>
      <vt:lpstr>Learning Objectives</vt:lpstr>
      <vt:lpstr>Learning Objectives (continued)</vt:lpstr>
      <vt:lpstr>Introduction to Pediatric Nursing</vt:lpstr>
      <vt:lpstr>History of Pediatric Nursing</vt:lpstr>
      <vt:lpstr>Racial Makeup of American Children</vt:lpstr>
      <vt:lpstr>Models of Care in Pediatric Nursing</vt:lpstr>
      <vt:lpstr>Question</vt:lpstr>
      <vt:lpstr>Answer</vt:lpstr>
      <vt:lpstr>Role of the Pediatric Nurse</vt:lpstr>
      <vt:lpstr>Issues in Pediatric Nursing</vt:lpstr>
      <vt:lpstr>Trends in Pediatric Nursing Practice</vt:lpstr>
      <vt:lpstr>Question </vt:lpstr>
      <vt:lpstr>Answer </vt:lpstr>
      <vt:lpstr>Trends in Pediatric Nursing Education</vt:lpstr>
      <vt:lpstr>Trends in Pediatric Nursing Research</vt:lpstr>
      <vt:lpstr>Resources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Issues and Trends in Pediatric Nursing</dc:title>
  <dc:creator>Rudd and Kocisko</dc:creator>
  <cp:lastModifiedBy>Aravindhan C.</cp:lastModifiedBy>
  <cp:revision>38</cp:revision>
  <dcterms:created xsi:type="dcterms:W3CDTF">2018-07-19T05:32:00Z</dcterms:created>
  <dcterms:modified xsi:type="dcterms:W3CDTF">2018-08-28T05:58:13Z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0x010100D074F316A9D19642AFB347C36D63796C</vt:lpwstr>
  </property>
  <property fmtid="{D5CDD505-2E9C-101B-9397-08002B2CF9AE}" pid="3" name="_dlc_DocIdItemGuid">
    <vt:lpwstr>647463b2-28f5-46c6-8d1e-a6b9b2370ab9</vt:lpwstr>
  </property>
  <property fmtid="{D5CDD505-2E9C-101B-9397-08002B2CF9AE}" pid="4" name="Category">
    <vt:lpwstr>.F.A. Davis</vt:lpwstr>
  </property>
  <property fmtid="{D5CDD505-2E9C-101B-9397-08002B2CF9AE}" pid="5" name="v7hm">
    <vt:lpwstr/>
  </property>
  <property fmtid="{D5CDD505-2E9C-101B-9397-08002B2CF9AE}" pid="6" name="Sub-Category">
    <vt:lpwstr>FAD Powerpiont Presentations</vt:lpwstr>
  </property>
  <property fmtid="{D5CDD505-2E9C-101B-9397-08002B2CF9AE}" pid="7" name="SortOrder">
    <vt:lpwstr/>
  </property>
  <property fmtid="{D5CDD505-2E9C-101B-9397-08002B2CF9AE}" pid="8" name="_dlc_DocId">
    <vt:lpwstr>HESUHV4WET5P-708-25</vt:lpwstr>
  </property>
  <property fmtid="{D5CDD505-2E9C-101B-9397-08002B2CF9AE}" pid="9" name="_dlc_DocIdUrl">
    <vt:lpwstr>http://portal.fadavis.com/marketing/_layouts/15/DocIdRedir.aspx?ID=HESUHV4WET5P-708-25, HESUHV4WET5P-708-25</vt:lpwstr>
  </property>
  <property fmtid="{D5CDD505-2E9C-101B-9397-08002B2CF9AE}" pid="10" name="Tertiary Category">
    <vt:lpwstr/>
  </property>
</Properties>
</file>