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6"/>
  </p:notesMasterIdLst>
  <p:handoutMasterIdLst>
    <p:handoutMasterId r:id="rId27"/>
  </p:handoutMasterIdLst>
  <p:sldIdLst>
    <p:sldId id="284" r:id="rId6"/>
    <p:sldId id="285" r:id="rId7"/>
    <p:sldId id="302" r:id="rId8"/>
    <p:sldId id="286" r:id="rId9"/>
    <p:sldId id="303" r:id="rId10"/>
    <p:sldId id="287" r:id="rId11"/>
    <p:sldId id="288" r:id="rId12"/>
    <p:sldId id="289" r:id="rId13"/>
    <p:sldId id="290" r:id="rId14"/>
    <p:sldId id="291" r:id="rId15"/>
    <p:sldId id="304" r:id="rId16"/>
    <p:sldId id="293" r:id="rId17"/>
    <p:sldId id="294" r:id="rId18"/>
    <p:sldId id="295" r:id="rId19"/>
    <p:sldId id="296" r:id="rId20"/>
    <p:sldId id="297" r:id="rId21"/>
    <p:sldId id="298" r:id="rId22"/>
    <p:sldId id="299" r:id="rId23"/>
    <p:sldId id="300" r:id="rId24"/>
    <p:sldId id="301"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88" userDrawn="1">
          <p15:clr>
            <a:srgbClr val="A4A3A4"/>
          </p15:clr>
        </p15:guide>
        <p15:guide id="2" pos="288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805C"/>
    <a:srgbClr val="D99C21"/>
    <a:srgbClr val="585858"/>
    <a:srgbClr val="737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86475" autoAdjust="0"/>
  </p:normalViewPr>
  <p:slideViewPr>
    <p:cSldViewPr>
      <p:cViewPr varScale="1">
        <p:scale>
          <a:sx n="85" d="100"/>
          <a:sy n="85" d="100"/>
        </p:scale>
        <p:origin x="-1632" y="-78"/>
      </p:cViewPr>
      <p:guideLst>
        <p:guide orient="horz" pos="288"/>
        <p:guide pos="2880"/>
      </p:guideLst>
    </p:cSldViewPr>
  </p:slideViewPr>
  <p:outlineViewPr>
    <p:cViewPr>
      <p:scale>
        <a:sx n="33" d="100"/>
        <a:sy n="33" d="100"/>
      </p:scale>
      <p:origin x="258"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169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61E734-30F1-456B-8B88-B517BAE0A233}" type="datetimeFigureOut">
              <a:rPr lang="en-US" smtClean="0"/>
              <a:t>8/28/2018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6D1CF74-1493-46D2-9CFB-D9771BD399B9}" type="slidenum">
              <a:rPr lang="en-US" smtClean="0"/>
              <a:t>‹#›</a:t>
            </a:fld>
            <a:endParaRPr lang="en-US"/>
          </a:p>
        </p:txBody>
      </p:sp>
    </p:spTree>
    <p:extLst>
      <p:ext uri="{BB962C8B-B14F-4D97-AF65-F5344CB8AC3E}">
        <p14:creationId xmlns:p14="http://schemas.microsoft.com/office/powerpoint/2010/main" val="4233874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6A6551-8743-415C-B8DC-7E8D559D5B4C}" type="datetimeFigureOut">
              <a:rPr lang="en-US" smtClean="0"/>
              <a:t>8/28/2018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FE3FD1-3D53-424A-A1AD-A3C30BC928DB}" type="slidenum">
              <a:rPr lang="en-US" smtClean="0"/>
              <a:t>‹#›</a:t>
            </a:fld>
            <a:endParaRPr lang="en-US"/>
          </a:p>
        </p:txBody>
      </p:sp>
    </p:spTree>
    <p:extLst>
      <p:ext uri="{BB962C8B-B14F-4D97-AF65-F5344CB8AC3E}">
        <p14:creationId xmlns:p14="http://schemas.microsoft.com/office/powerpoint/2010/main" val="2207289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E3FD1-3D53-424A-A1AD-A3C30BC928DB}" type="slidenum">
              <a:rPr lang="en-US" smtClean="0"/>
              <a:t>1</a:t>
            </a:fld>
            <a:endParaRPr lang="en-US"/>
          </a:p>
        </p:txBody>
      </p:sp>
    </p:spTree>
    <p:extLst>
      <p:ext uri="{BB962C8B-B14F-4D97-AF65-F5344CB8AC3E}">
        <p14:creationId xmlns:p14="http://schemas.microsoft.com/office/powerpoint/2010/main" val="4079419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E3FD1-3D53-424A-A1AD-A3C30BC928DB}" type="slidenum">
              <a:rPr lang="en-US" smtClean="0"/>
              <a:t>7</a:t>
            </a:fld>
            <a:endParaRPr lang="en-US"/>
          </a:p>
        </p:txBody>
      </p:sp>
    </p:spTree>
    <p:extLst>
      <p:ext uri="{BB962C8B-B14F-4D97-AF65-F5344CB8AC3E}">
        <p14:creationId xmlns:p14="http://schemas.microsoft.com/office/powerpoint/2010/main" val="141429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E3FD1-3D53-424A-A1AD-A3C30BC928DB}" type="slidenum">
              <a:rPr lang="en-US" smtClean="0"/>
              <a:t>10</a:t>
            </a:fld>
            <a:endParaRPr lang="en-US"/>
          </a:p>
        </p:txBody>
      </p:sp>
    </p:spTree>
    <p:extLst>
      <p:ext uri="{BB962C8B-B14F-4D97-AF65-F5344CB8AC3E}">
        <p14:creationId xmlns:p14="http://schemas.microsoft.com/office/powerpoint/2010/main" val="4274058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E3FD1-3D53-424A-A1AD-A3C30BC928DB}" type="slidenum">
              <a:rPr lang="en-US" smtClean="0"/>
              <a:t>11</a:t>
            </a:fld>
            <a:endParaRPr lang="en-US"/>
          </a:p>
        </p:txBody>
      </p:sp>
    </p:spTree>
    <p:extLst>
      <p:ext uri="{BB962C8B-B14F-4D97-AF65-F5344CB8AC3E}">
        <p14:creationId xmlns:p14="http://schemas.microsoft.com/office/powerpoint/2010/main" val="4241429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E3FD1-3D53-424A-A1AD-A3C30BC928DB}" type="slidenum">
              <a:rPr lang="en-US" smtClean="0"/>
              <a:t>12</a:t>
            </a:fld>
            <a:endParaRPr lang="en-US"/>
          </a:p>
        </p:txBody>
      </p:sp>
    </p:spTree>
    <p:extLst>
      <p:ext uri="{BB962C8B-B14F-4D97-AF65-F5344CB8AC3E}">
        <p14:creationId xmlns:p14="http://schemas.microsoft.com/office/powerpoint/2010/main" val="1905768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E3FD1-3D53-424A-A1AD-A3C30BC928DB}" type="slidenum">
              <a:rPr lang="en-US" smtClean="0"/>
              <a:t>13</a:t>
            </a:fld>
            <a:endParaRPr lang="en-US"/>
          </a:p>
        </p:txBody>
      </p:sp>
    </p:spTree>
    <p:extLst>
      <p:ext uri="{BB962C8B-B14F-4D97-AF65-F5344CB8AC3E}">
        <p14:creationId xmlns:p14="http://schemas.microsoft.com/office/powerpoint/2010/main" val="3827711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E3FD1-3D53-424A-A1AD-A3C30BC928DB}" type="slidenum">
              <a:rPr lang="en-US" smtClean="0"/>
              <a:t>14</a:t>
            </a:fld>
            <a:endParaRPr lang="en-US"/>
          </a:p>
        </p:txBody>
      </p:sp>
    </p:spTree>
    <p:extLst>
      <p:ext uri="{BB962C8B-B14F-4D97-AF65-F5344CB8AC3E}">
        <p14:creationId xmlns:p14="http://schemas.microsoft.com/office/powerpoint/2010/main" val="3304261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E3FD1-3D53-424A-A1AD-A3C30BC928DB}" type="slidenum">
              <a:rPr lang="en-US" smtClean="0"/>
              <a:t>16</a:t>
            </a:fld>
            <a:endParaRPr lang="en-US"/>
          </a:p>
        </p:txBody>
      </p:sp>
    </p:spTree>
    <p:extLst>
      <p:ext uri="{BB962C8B-B14F-4D97-AF65-F5344CB8AC3E}">
        <p14:creationId xmlns:p14="http://schemas.microsoft.com/office/powerpoint/2010/main" val="2628493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E3FD1-3D53-424A-A1AD-A3C30BC928DB}" type="slidenum">
              <a:rPr lang="en-US" smtClean="0"/>
              <a:t>17</a:t>
            </a:fld>
            <a:endParaRPr lang="en-US"/>
          </a:p>
        </p:txBody>
      </p:sp>
    </p:spTree>
    <p:extLst>
      <p:ext uri="{BB962C8B-B14F-4D97-AF65-F5344CB8AC3E}">
        <p14:creationId xmlns:p14="http://schemas.microsoft.com/office/powerpoint/2010/main" val="1578305398"/>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Slide">
    <p:spTree>
      <p:nvGrpSpPr>
        <p:cNvPr id="1" name=""/>
        <p:cNvGrpSpPr/>
        <p:nvPr/>
      </p:nvGrpSpPr>
      <p:grpSpPr>
        <a:xfrm>
          <a:off x="0" y="0"/>
          <a:ext cx="0" cy="0"/>
          <a:chOff x="0" y="0"/>
          <a:chExt cx="0" cy="0"/>
        </a:xfrm>
      </p:grpSpPr>
      <p:sp>
        <p:nvSpPr>
          <p:cNvPr id="13" name="Picture Placeholder 11"/>
          <p:cNvSpPr>
            <a:spLocks noGrp="1"/>
          </p:cNvSpPr>
          <p:nvPr>
            <p:ph type="pic" sz="quarter" idx="13" hasCustomPrompt="1"/>
          </p:nvPr>
        </p:nvSpPr>
        <p:spPr>
          <a:xfrm>
            <a:off x="2689302" y="228600"/>
            <a:ext cx="3733800" cy="4267200"/>
          </a:xfrm>
        </p:spPr>
        <p:txBody>
          <a:bodyPr rtlCol="0">
            <a:normAutofit/>
          </a:bodyPr>
          <a:lstStyle>
            <a:lvl1pPr>
              <a:defRPr/>
            </a:lvl1pPr>
          </a:lstStyle>
          <a:p>
            <a:pPr lvl="0"/>
            <a:r>
              <a:rPr lang="en-US" noProof="0" dirty="0" smtClean="0"/>
              <a:t>Click icon to add cover image</a:t>
            </a:r>
            <a:endParaRPr lang="en-US" noProof="0" dirty="0"/>
          </a:p>
        </p:txBody>
      </p:sp>
      <p:sp>
        <p:nvSpPr>
          <p:cNvPr id="14" name="Rectangle 13"/>
          <p:cNvSpPr/>
          <p:nvPr userDrawn="1"/>
        </p:nvSpPr>
        <p:spPr>
          <a:xfrm>
            <a:off x="0" y="6356350"/>
            <a:ext cx="9144000" cy="507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txBox="1">
            <a:spLocks/>
          </p:cNvSpPr>
          <p:nvPr userDrawn="1"/>
        </p:nvSpPr>
        <p:spPr>
          <a:xfrm>
            <a:off x="101599" y="6470650"/>
            <a:ext cx="2422525" cy="365125"/>
          </a:xfrm>
          <a:prstGeom prst="rect">
            <a:avLst/>
          </a:prstGeom>
        </p:spPr>
        <p:txBody>
          <a:bodyPr anchor="ctr"/>
          <a:lstStyle>
            <a:defPPr>
              <a:defRPr lang="en-US"/>
            </a:defPPr>
            <a:lvl1pPr marL="0" algn="l"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900" b="1" dirty="0">
                <a:solidFill>
                  <a:srgbClr val="585858"/>
                </a:solidFill>
              </a:rPr>
              <a:t>Copyright </a:t>
            </a:r>
            <a:r>
              <a:rPr lang="en-US" sz="900" b="1" dirty="0" smtClean="0">
                <a:solidFill>
                  <a:srgbClr val="585858"/>
                </a:solidFill>
              </a:rPr>
              <a:t>©2019 </a:t>
            </a:r>
            <a:r>
              <a:rPr lang="en-US" sz="900" b="1" dirty="0">
                <a:solidFill>
                  <a:srgbClr val="585858"/>
                </a:solidFill>
              </a:rPr>
              <a:t>F.A. Davis Company</a:t>
            </a:r>
          </a:p>
        </p:txBody>
      </p:sp>
      <p:pic>
        <p:nvPicPr>
          <p:cNvPr id="10" name="Picture 13"/>
          <p:cNvPicPr>
            <a:picLocks noChangeAspect="1"/>
          </p:cNvPicPr>
          <p:nvPr userDrawn="1"/>
        </p:nvPicPr>
        <p:blipFill>
          <a:blip r:embed="rId2" cstate="print">
            <a:clrChange>
              <a:clrFrom>
                <a:srgbClr val="FFFFFE"/>
              </a:clrFrom>
              <a:clrTo>
                <a:srgbClr val="FFFFFE">
                  <a:alpha val="0"/>
                </a:srgbClr>
              </a:clrTo>
            </a:clrChange>
            <a:extLst>
              <a:ext uri="{BEBA8EAE-BF5A-486C-A8C5-ECC9F3942E4B}">
                <a14:imgProps xmlns:a14="http://schemas.microsoft.com/office/drawing/2010/main">
                  <a14:imgLayer r:embed="rId3">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7977294" y="6492183"/>
            <a:ext cx="1005840" cy="35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0" y="4728898"/>
            <a:ext cx="9144000" cy="1708150"/>
          </a:xfrm>
          <a:prstGeom prst="rect">
            <a:avLst/>
          </a:prstGeom>
          <a:solidFill>
            <a:srgbClr val="2880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5" name="Straight Connector 4"/>
          <p:cNvCxnSpPr/>
          <p:nvPr/>
        </p:nvCxnSpPr>
        <p:spPr>
          <a:xfrm>
            <a:off x="0" y="4728898"/>
            <a:ext cx="9144000" cy="0"/>
          </a:xfrm>
          <a:prstGeom prst="line">
            <a:avLst/>
          </a:prstGeom>
          <a:ln w="50800">
            <a:solidFill>
              <a:srgbClr val="D99C21"/>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userDrawn="1"/>
        </p:nvPicPr>
        <p:blipFill>
          <a:blip r:embed="rId4"/>
          <a:stretch>
            <a:fillRect/>
          </a:stretch>
        </p:blipFill>
        <p:spPr>
          <a:xfrm>
            <a:off x="0" y="6426743"/>
            <a:ext cx="9169400" cy="48773"/>
          </a:xfrm>
          <a:prstGeom prst="rect">
            <a:avLst/>
          </a:prstGeom>
        </p:spPr>
      </p:pic>
    </p:spTree>
    <p:extLst>
      <p:ext uri="{BB962C8B-B14F-4D97-AF65-F5344CB8AC3E}">
        <p14:creationId xmlns:p14="http://schemas.microsoft.com/office/powerpoint/2010/main" val="26595514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ig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7" name="Picture Placeholder 6"/>
          <p:cNvSpPr>
            <a:spLocks noGrp="1"/>
          </p:cNvSpPr>
          <p:nvPr>
            <p:ph type="pic" sz="quarter" idx="13"/>
          </p:nvPr>
        </p:nvSpPr>
        <p:spPr>
          <a:xfrm>
            <a:off x="762000" y="1326995"/>
            <a:ext cx="3505200" cy="4540405"/>
          </a:xfrm>
        </p:spPr>
        <p:txBody>
          <a:bodyPr rtlCol="0">
            <a:normAutofit/>
          </a:bodyPr>
          <a:lstStyle/>
          <a:p>
            <a:pPr lvl="0"/>
            <a:r>
              <a:rPr lang="en-US" noProof="0" smtClean="0"/>
              <a:t>Click icon to add picture</a:t>
            </a:r>
            <a:endParaRPr lang="en-US" noProof="0" dirty="0"/>
          </a:p>
        </p:txBody>
      </p:sp>
      <p:sp>
        <p:nvSpPr>
          <p:cNvPr id="6" name="Text Placeholder 5"/>
          <p:cNvSpPr>
            <a:spLocks noGrp="1"/>
          </p:cNvSpPr>
          <p:nvPr>
            <p:ph type="body" sz="quarter" idx="16" hasCustomPrompt="1"/>
          </p:nvPr>
        </p:nvSpPr>
        <p:spPr>
          <a:xfrm>
            <a:off x="4495800" y="3200400"/>
            <a:ext cx="4495800" cy="838200"/>
          </a:xfrm>
        </p:spPr>
        <p:txBody>
          <a:bodyPr/>
          <a:lstStyle>
            <a:lvl1pPr marL="346075" indent="0">
              <a:buNone/>
              <a:defRPr/>
            </a:lvl1pPr>
          </a:lstStyle>
          <a:p>
            <a:pPr lvl="0"/>
            <a:r>
              <a:rPr lang="en-US" dirty="0" smtClean="0"/>
              <a:t>Click to add Caption</a:t>
            </a:r>
            <a:endParaRPr lang="en-US" dirty="0"/>
          </a:p>
        </p:txBody>
      </p:sp>
    </p:spTree>
    <p:extLst>
      <p:ext uri="{BB962C8B-B14F-4D97-AF65-F5344CB8AC3E}">
        <p14:creationId xmlns:p14="http://schemas.microsoft.com/office/powerpoint/2010/main" val="135171073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Table Placeholder 7"/>
          <p:cNvSpPr>
            <a:spLocks noGrp="1"/>
          </p:cNvSpPr>
          <p:nvPr>
            <p:ph type="tbl" sz="quarter" idx="14"/>
          </p:nvPr>
        </p:nvSpPr>
        <p:spPr>
          <a:xfrm>
            <a:off x="762000" y="1338147"/>
            <a:ext cx="7620000" cy="4572000"/>
          </a:xfrm>
        </p:spPr>
        <p:txBody>
          <a:bodyPr rtlCol="0">
            <a:normAutofit/>
          </a:bodyPr>
          <a:lstStyle/>
          <a:p>
            <a:pPr lvl="0"/>
            <a:r>
              <a:rPr lang="en-US" noProof="0" smtClean="0"/>
              <a:t>Click icon to add table</a:t>
            </a:r>
            <a:endParaRPr lang="en-US" noProof="0" dirty="0"/>
          </a:p>
        </p:txBody>
      </p:sp>
    </p:spTree>
    <p:extLst>
      <p:ext uri="{BB962C8B-B14F-4D97-AF65-F5344CB8AC3E}">
        <p14:creationId xmlns:p14="http://schemas.microsoft.com/office/powerpoint/2010/main" val="248584152"/>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estion">
    <p:spTree>
      <p:nvGrpSpPr>
        <p:cNvPr id="1" name=""/>
        <p:cNvGrpSpPr/>
        <p:nvPr/>
      </p:nvGrpSpPr>
      <p:grpSpPr>
        <a:xfrm>
          <a:off x="0" y="0"/>
          <a:ext cx="0" cy="0"/>
          <a:chOff x="0" y="0"/>
          <a:chExt cx="0" cy="0"/>
        </a:xfrm>
      </p:grpSpPr>
      <p:sp>
        <p:nvSpPr>
          <p:cNvPr id="7" name="Title 1"/>
          <p:cNvSpPr>
            <a:spLocks noGrp="1"/>
          </p:cNvSpPr>
          <p:nvPr>
            <p:ph type="title"/>
          </p:nvPr>
        </p:nvSpPr>
        <p:spPr>
          <a:xfrm>
            <a:off x="756356" y="271610"/>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smtClean="0"/>
              <a:t>Click to edit Master title style</a:t>
            </a:r>
            <a:endParaRPr lang="en-US" dirty="0"/>
          </a:p>
        </p:txBody>
      </p:sp>
      <p:sp>
        <p:nvSpPr>
          <p:cNvPr id="4" name="Text Placeholder 3"/>
          <p:cNvSpPr>
            <a:spLocks noGrp="1"/>
          </p:cNvSpPr>
          <p:nvPr>
            <p:ph type="body" sz="quarter" idx="10" hasCustomPrompt="1"/>
          </p:nvPr>
        </p:nvSpPr>
        <p:spPr>
          <a:xfrm>
            <a:off x="457200" y="1181100"/>
            <a:ext cx="8534400" cy="457200"/>
          </a:xfrm>
        </p:spPr>
        <p:txBody>
          <a:bodyPr/>
          <a:lstStyle>
            <a:lvl1pPr marL="346075" indent="0">
              <a:buNone/>
              <a:defRPr b="1"/>
            </a:lvl1pPr>
          </a:lstStyle>
          <a:p>
            <a:pPr lvl="0"/>
            <a:r>
              <a:rPr lang="en-US" dirty="0" smtClean="0"/>
              <a:t>Click to add Question</a:t>
            </a:r>
            <a:endParaRPr lang="en-US" dirty="0"/>
          </a:p>
        </p:txBody>
      </p:sp>
      <p:sp>
        <p:nvSpPr>
          <p:cNvPr id="9" name="Content Placeholder 8"/>
          <p:cNvSpPr>
            <a:spLocks noGrp="1"/>
          </p:cNvSpPr>
          <p:nvPr>
            <p:ph sz="quarter" idx="11"/>
          </p:nvPr>
        </p:nvSpPr>
        <p:spPr>
          <a:xfrm>
            <a:off x="457200" y="2057400"/>
            <a:ext cx="8534400" cy="4038600"/>
          </a:xfrm>
        </p:spPr>
        <p:txBody>
          <a:bodyPr/>
          <a:lstStyle>
            <a:lvl1pPr marL="860425" indent="-514350">
              <a:buFont typeface="+mj-lt"/>
              <a:buAutoNum type="alphaUcPeriod"/>
              <a:defRPr/>
            </a:lvl1pPr>
          </a:lstStyle>
          <a:p>
            <a:pPr lvl="0"/>
            <a:r>
              <a:rPr lang="en-US" smtClean="0"/>
              <a:t>Click to edit Master text styles</a:t>
            </a:r>
          </a:p>
        </p:txBody>
      </p:sp>
    </p:spTree>
    <p:extLst>
      <p:ext uri="{BB962C8B-B14F-4D97-AF65-F5344CB8AC3E}">
        <p14:creationId xmlns:p14="http://schemas.microsoft.com/office/powerpoint/2010/main" val="2175702165"/>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1008" userDrawn="1">
          <p15:clr>
            <a:srgbClr val="FBAE40"/>
          </p15:clr>
        </p15:guide>
        <p15:guide id="2" pos="288"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nswer">
    <p:spTree>
      <p:nvGrpSpPr>
        <p:cNvPr id="1" name=""/>
        <p:cNvGrpSpPr/>
        <p:nvPr/>
      </p:nvGrpSpPr>
      <p:grpSpPr>
        <a:xfrm>
          <a:off x="0" y="0"/>
          <a:ext cx="0" cy="0"/>
          <a:chOff x="0" y="0"/>
          <a:chExt cx="0" cy="0"/>
        </a:xfrm>
      </p:grpSpPr>
      <p:sp>
        <p:nvSpPr>
          <p:cNvPr id="5" name="Title 1"/>
          <p:cNvSpPr>
            <a:spLocks noGrp="1"/>
          </p:cNvSpPr>
          <p:nvPr>
            <p:ph type="title"/>
          </p:nvPr>
        </p:nvSpPr>
        <p:spPr>
          <a:xfrm>
            <a:off x="756356" y="271610"/>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smtClean="0"/>
              <a:t>Click to edit Master title style</a:t>
            </a:r>
            <a:endParaRPr lang="en-US" dirty="0"/>
          </a:p>
        </p:txBody>
      </p:sp>
      <p:sp>
        <p:nvSpPr>
          <p:cNvPr id="9" name="Text Placeholder 8"/>
          <p:cNvSpPr>
            <a:spLocks noGrp="1"/>
          </p:cNvSpPr>
          <p:nvPr>
            <p:ph type="body" sz="quarter" idx="10" hasCustomPrompt="1"/>
          </p:nvPr>
        </p:nvSpPr>
        <p:spPr>
          <a:xfrm>
            <a:off x="457200" y="1219200"/>
            <a:ext cx="8534400" cy="381000"/>
          </a:xfrm>
        </p:spPr>
        <p:txBody>
          <a:bodyPr/>
          <a:lstStyle>
            <a:lvl1pPr marL="346075" indent="0">
              <a:buNone/>
              <a:defRPr/>
            </a:lvl1pPr>
          </a:lstStyle>
          <a:p>
            <a:pPr lvl="0"/>
            <a:r>
              <a:rPr lang="en-US" dirty="0" smtClean="0"/>
              <a:t>Click to answer</a:t>
            </a:r>
            <a:endParaRPr lang="en-US" dirty="0"/>
          </a:p>
        </p:txBody>
      </p:sp>
      <p:sp>
        <p:nvSpPr>
          <p:cNvPr id="13" name="Content Placeholder 12"/>
          <p:cNvSpPr>
            <a:spLocks noGrp="1"/>
          </p:cNvSpPr>
          <p:nvPr>
            <p:ph sz="quarter" idx="11"/>
          </p:nvPr>
        </p:nvSpPr>
        <p:spPr>
          <a:xfrm>
            <a:off x="457200" y="2057400"/>
            <a:ext cx="8534400" cy="4038600"/>
          </a:xfrm>
        </p:spPr>
        <p:txBody>
          <a:bodyPr/>
          <a:lstStyle>
            <a:lvl1pPr marL="346075" indent="0">
              <a:buNone/>
              <a:defRPr/>
            </a:lvl1pPr>
          </a:lstStyle>
          <a:p>
            <a:pPr lvl="0"/>
            <a:r>
              <a:rPr lang="en-US" smtClean="0"/>
              <a:t>Click to edit Master text styles</a:t>
            </a:r>
          </a:p>
        </p:txBody>
      </p:sp>
    </p:spTree>
    <p:extLst>
      <p:ext uri="{BB962C8B-B14F-4D97-AF65-F5344CB8AC3E}">
        <p14:creationId xmlns:p14="http://schemas.microsoft.com/office/powerpoint/2010/main" val="1295770433"/>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1008" userDrawn="1">
          <p15:clr>
            <a:srgbClr val="FBAE40"/>
          </p15:clr>
        </p15:guide>
        <p15:guide id="2" pos="288"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ickerCheck">
    <p:spTree>
      <p:nvGrpSpPr>
        <p:cNvPr id="1" name=""/>
        <p:cNvGrpSpPr/>
        <p:nvPr/>
      </p:nvGrpSpPr>
      <p:grpSpPr>
        <a:xfrm>
          <a:off x="0" y="0"/>
          <a:ext cx="0" cy="0"/>
          <a:chOff x="0" y="0"/>
          <a:chExt cx="0" cy="0"/>
        </a:xfrm>
      </p:grpSpPr>
      <p:sp>
        <p:nvSpPr>
          <p:cNvPr id="7" name="Title 1"/>
          <p:cNvSpPr>
            <a:spLocks noGrp="1"/>
          </p:cNvSpPr>
          <p:nvPr>
            <p:ph type="title"/>
          </p:nvPr>
        </p:nvSpPr>
        <p:spPr>
          <a:xfrm>
            <a:off x="756356" y="271610"/>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smtClean="0"/>
              <a:t>Click to edit Master title style</a:t>
            </a:r>
            <a:endParaRPr lang="en-US" dirty="0"/>
          </a:p>
        </p:txBody>
      </p:sp>
      <p:sp>
        <p:nvSpPr>
          <p:cNvPr id="6" name="Text Placeholder 5"/>
          <p:cNvSpPr>
            <a:spLocks noGrp="1"/>
          </p:cNvSpPr>
          <p:nvPr>
            <p:ph type="body" sz="quarter" idx="11"/>
          </p:nvPr>
        </p:nvSpPr>
        <p:spPr>
          <a:xfrm>
            <a:off x="457200" y="1295400"/>
            <a:ext cx="8229600" cy="381000"/>
          </a:xfrm>
        </p:spPr>
        <p:txBody>
          <a:bodyPr anchor="ctr">
            <a:noAutofit/>
          </a:bodyPr>
          <a:lstStyle>
            <a:lvl1pPr marL="346075" indent="0">
              <a:buFontTx/>
              <a:buNone/>
              <a:defRPr sz="3200" b="0"/>
            </a:lvl1pPr>
          </a:lstStyle>
          <a:p>
            <a:pPr lvl="0"/>
            <a:r>
              <a:rPr lang="en-US" smtClean="0"/>
              <a:t>Click to edit Master text styles</a:t>
            </a:r>
          </a:p>
        </p:txBody>
      </p:sp>
      <p:sp>
        <p:nvSpPr>
          <p:cNvPr id="3" name="Content Placeholder 2"/>
          <p:cNvSpPr>
            <a:spLocks noGrp="1"/>
          </p:cNvSpPr>
          <p:nvPr>
            <p:ph idx="1"/>
          </p:nvPr>
        </p:nvSpPr>
        <p:spPr>
          <a:xfrm>
            <a:off x="457200" y="1763751"/>
            <a:ext cx="8229600" cy="4068763"/>
          </a:xfrm>
        </p:spPr>
        <p:txBody>
          <a:bodyPr/>
          <a:lstStyle>
            <a:lvl1pPr marL="860425" indent="-514350">
              <a:buFont typeface="+mj-lt"/>
              <a:buAutoNum type="alphaUcPeriod"/>
              <a:defRPr/>
            </a:lvl1pPr>
            <a:lvl2pPr marL="914400" indent="-290513">
              <a:defRPr/>
            </a:lvl2pPr>
            <a:lvl3pPr marL="1260475" indent="-290513">
              <a:defRPr sz="2000"/>
            </a:lvl3pPr>
            <a:lvl4pPr marL="1600200" indent="-228600">
              <a:buFont typeface="Wingdings" panose="05000000000000000000" pitchFamily="2" charset="2"/>
              <a:buChar char="§"/>
              <a:defRPr sz="1800">
                <a:solidFill>
                  <a:srgbClr val="737373"/>
                </a:solidFill>
              </a:defRPr>
            </a:lvl4pPr>
          </a:lstStyle>
          <a:p>
            <a:pPr lvl="0"/>
            <a:r>
              <a:rPr lang="en-US" smtClean="0"/>
              <a:t>Click to edit Master text styles</a:t>
            </a:r>
          </a:p>
        </p:txBody>
      </p:sp>
    </p:spTree>
    <p:extLst>
      <p:ext uri="{BB962C8B-B14F-4D97-AF65-F5344CB8AC3E}">
        <p14:creationId xmlns:p14="http://schemas.microsoft.com/office/powerpoint/2010/main" val="3217463967"/>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lickerCheck">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457200" y="1295400"/>
            <a:ext cx="8229600" cy="381000"/>
          </a:xfrm>
        </p:spPr>
        <p:txBody>
          <a:bodyPr anchor="ctr">
            <a:noAutofit/>
          </a:bodyPr>
          <a:lstStyle>
            <a:lvl1pPr marL="346075" indent="0">
              <a:buFontTx/>
              <a:buNone/>
              <a:defRPr sz="3200" b="0"/>
            </a:lvl1pPr>
          </a:lstStyle>
          <a:p>
            <a:pPr lvl="0"/>
            <a:r>
              <a:rPr lang="en-US" smtClean="0"/>
              <a:t>Click to edit Master text styles</a:t>
            </a:r>
          </a:p>
        </p:txBody>
      </p:sp>
      <p:sp>
        <p:nvSpPr>
          <p:cNvPr id="3" name="Content Placeholder 2"/>
          <p:cNvSpPr>
            <a:spLocks noGrp="1"/>
          </p:cNvSpPr>
          <p:nvPr>
            <p:ph idx="1"/>
          </p:nvPr>
        </p:nvSpPr>
        <p:spPr>
          <a:xfrm>
            <a:off x="457200" y="1763751"/>
            <a:ext cx="8229600" cy="4068763"/>
          </a:xfrm>
        </p:spPr>
        <p:txBody>
          <a:bodyPr/>
          <a:lstStyle>
            <a:lvl1pPr marL="346075" indent="0">
              <a:buFontTx/>
              <a:buNone/>
              <a:defRPr/>
            </a:lvl1pPr>
            <a:lvl2pPr marL="914400" indent="-290513">
              <a:defRPr/>
            </a:lvl2pPr>
            <a:lvl3pPr marL="1260475" indent="-290513">
              <a:defRPr sz="2000"/>
            </a:lvl3pPr>
            <a:lvl4pPr marL="1600200" indent="-228600">
              <a:buFont typeface="Wingdings" panose="05000000000000000000" pitchFamily="2" charset="2"/>
              <a:buChar char="§"/>
              <a:defRPr sz="1800">
                <a:solidFill>
                  <a:srgbClr val="737373"/>
                </a:solidFill>
              </a:defRPr>
            </a:lvl4pPr>
          </a:lstStyle>
          <a:p>
            <a:pPr lvl="0"/>
            <a:r>
              <a:rPr lang="en-US" smtClean="0"/>
              <a:t>Click to edit Master text styles</a:t>
            </a:r>
          </a:p>
        </p:txBody>
      </p:sp>
    </p:spTree>
    <p:extLst>
      <p:ext uri="{BB962C8B-B14F-4D97-AF65-F5344CB8AC3E}">
        <p14:creationId xmlns:p14="http://schemas.microsoft.com/office/powerpoint/2010/main" val="2757109553"/>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and Title">
    <p:spTree>
      <p:nvGrpSpPr>
        <p:cNvPr id="1" name=""/>
        <p:cNvGrpSpPr/>
        <p:nvPr/>
      </p:nvGrpSpPr>
      <p:grpSpPr>
        <a:xfrm>
          <a:off x="0" y="0"/>
          <a:ext cx="0" cy="0"/>
          <a:chOff x="0" y="0"/>
          <a:chExt cx="0" cy="0"/>
        </a:xfrm>
      </p:grpSpPr>
      <p:sp>
        <p:nvSpPr>
          <p:cNvPr id="13" name="Text Placeholder 12"/>
          <p:cNvSpPr>
            <a:spLocks noGrp="1"/>
          </p:cNvSpPr>
          <p:nvPr>
            <p:ph type="body" sz="quarter" idx="13" hasCustomPrompt="1"/>
          </p:nvPr>
        </p:nvSpPr>
        <p:spPr>
          <a:xfrm>
            <a:off x="1790700" y="1828800"/>
            <a:ext cx="5562600" cy="457200"/>
          </a:xfrm>
        </p:spPr>
        <p:txBody>
          <a:bodyPr anchor="ctr">
            <a:noAutofit/>
          </a:bodyPr>
          <a:lstStyle>
            <a:lvl1pPr marL="0" indent="0" algn="ctr">
              <a:buFontTx/>
              <a:buNone/>
              <a:defRPr sz="3200"/>
            </a:lvl1pPr>
            <a:lvl2pPr marL="623887" indent="0">
              <a:buFontTx/>
              <a:buNone/>
              <a:defRPr/>
            </a:lvl2pPr>
            <a:lvl3pPr marL="969962" indent="0">
              <a:buFontTx/>
              <a:buNone/>
              <a:defRPr/>
            </a:lvl3pPr>
            <a:lvl4pPr marL="1371600" indent="0">
              <a:buFontTx/>
              <a:buNone/>
              <a:defRPr/>
            </a:lvl4pPr>
            <a:lvl5pPr marL="1828800" indent="0">
              <a:buFontTx/>
              <a:buNone/>
              <a:defRPr/>
            </a:lvl5pPr>
          </a:lstStyle>
          <a:p>
            <a:pPr lvl="0"/>
            <a:r>
              <a:rPr lang="en-US" dirty="0" smtClean="0"/>
              <a:t>Chapter #</a:t>
            </a:r>
          </a:p>
        </p:txBody>
      </p:sp>
      <p:sp>
        <p:nvSpPr>
          <p:cNvPr id="2" name="Title 1"/>
          <p:cNvSpPr>
            <a:spLocks noGrp="1"/>
          </p:cNvSpPr>
          <p:nvPr>
            <p:ph type="ctrTitle" hasCustomPrompt="1"/>
          </p:nvPr>
        </p:nvSpPr>
        <p:spPr>
          <a:xfrm>
            <a:off x="685800" y="2831169"/>
            <a:ext cx="7772400" cy="646331"/>
          </a:xfrm>
        </p:spPr>
        <p:txBody>
          <a:bodyPr/>
          <a:lstStyle>
            <a:lvl1pPr marL="0" algn="ctr" defTabSz="914400" rtl="0" eaLnBrk="1" latinLnBrk="0" hangingPunct="1">
              <a:defRPr lang="en-US" sz="4000" kern="1200" dirty="0">
                <a:solidFill>
                  <a:srgbClr val="737373"/>
                </a:solidFill>
                <a:latin typeface="+mn-lt"/>
                <a:ea typeface="+mn-ea"/>
                <a:cs typeface="+mn-cs"/>
              </a:defRPr>
            </a:lvl1pPr>
          </a:lstStyle>
          <a:p>
            <a:r>
              <a:rPr lang="en-US" dirty="0" smtClean="0"/>
              <a:t>Click to add Chapter Title</a:t>
            </a:r>
            <a:endParaRPr lang="en-US" dirty="0"/>
          </a:p>
        </p:txBody>
      </p:sp>
      <p:sp>
        <p:nvSpPr>
          <p:cNvPr id="16" name="Rectangle 15"/>
          <p:cNvSpPr/>
          <p:nvPr userDrawn="1"/>
        </p:nvSpPr>
        <p:spPr>
          <a:xfrm>
            <a:off x="0" y="6356350"/>
            <a:ext cx="9144000" cy="507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txBox="1">
            <a:spLocks/>
          </p:cNvSpPr>
          <p:nvPr userDrawn="1"/>
        </p:nvSpPr>
        <p:spPr>
          <a:xfrm>
            <a:off x="101599" y="6470650"/>
            <a:ext cx="2422525" cy="365125"/>
          </a:xfrm>
          <a:prstGeom prst="rect">
            <a:avLst/>
          </a:prstGeom>
        </p:spPr>
        <p:txBody>
          <a:bodyPr anchor="ctr"/>
          <a:lstStyle>
            <a:defPPr>
              <a:defRPr lang="en-US"/>
            </a:defPPr>
            <a:lvl1pPr marL="0" algn="l"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900" b="1" dirty="0">
                <a:solidFill>
                  <a:srgbClr val="585858"/>
                </a:solidFill>
              </a:rPr>
              <a:t>Copyright </a:t>
            </a:r>
            <a:r>
              <a:rPr lang="en-US" sz="900" b="1" dirty="0" smtClean="0">
                <a:solidFill>
                  <a:srgbClr val="585858"/>
                </a:solidFill>
              </a:rPr>
              <a:t>©2019 </a:t>
            </a:r>
            <a:r>
              <a:rPr lang="en-US" sz="900" b="1" dirty="0">
                <a:solidFill>
                  <a:srgbClr val="585858"/>
                </a:solidFill>
              </a:rPr>
              <a:t>F.A. Davis Company</a:t>
            </a:r>
          </a:p>
        </p:txBody>
      </p:sp>
      <p:pic>
        <p:nvPicPr>
          <p:cNvPr id="18" name="Picture 13"/>
          <p:cNvPicPr>
            <a:picLocks noChangeAspect="1"/>
          </p:cNvPicPr>
          <p:nvPr userDrawn="1"/>
        </p:nvPicPr>
        <p:blipFill>
          <a:blip r:embed="rId2" cstate="print">
            <a:clrChange>
              <a:clrFrom>
                <a:srgbClr val="FFFFFE"/>
              </a:clrFrom>
              <a:clrTo>
                <a:srgbClr val="FFFFFE">
                  <a:alpha val="0"/>
                </a:srgbClr>
              </a:clrTo>
            </a:clrChange>
            <a:extLst>
              <a:ext uri="{BEBA8EAE-BF5A-486C-A8C5-ECC9F3942E4B}">
                <a14:imgProps xmlns:a14="http://schemas.microsoft.com/office/drawing/2010/main">
                  <a14:imgLayer r:embed="rId3">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7977294" y="6492183"/>
            <a:ext cx="1005840" cy="35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a:xfrm>
            <a:off x="0" y="4728898"/>
            <a:ext cx="9144000" cy="1708150"/>
          </a:xfrm>
          <a:prstGeom prst="rect">
            <a:avLst/>
          </a:prstGeom>
          <a:solidFill>
            <a:srgbClr val="2880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1" name="Straight Connector 10"/>
          <p:cNvCxnSpPr/>
          <p:nvPr userDrawn="1"/>
        </p:nvCxnSpPr>
        <p:spPr>
          <a:xfrm>
            <a:off x="0" y="4728898"/>
            <a:ext cx="9144000" cy="0"/>
          </a:xfrm>
          <a:prstGeom prst="line">
            <a:avLst/>
          </a:prstGeom>
          <a:ln w="50800">
            <a:solidFill>
              <a:srgbClr val="D99C21"/>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4"/>
          <a:stretch>
            <a:fillRect/>
          </a:stretch>
        </p:blipFill>
        <p:spPr>
          <a:xfrm>
            <a:off x="0" y="6426743"/>
            <a:ext cx="9169400" cy="48773"/>
          </a:xfrm>
          <a:prstGeom prst="rect">
            <a:avLst/>
          </a:prstGeom>
        </p:spPr>
      </p:pic>
    </p:spTree>
    <p:extLst>
      <p:ext uri="{BB962C8B-B14F-4D97-AF65-F5344CB8AC3E}">
        <p14:creationId xmlns:p14="http://schemas.microsoft.com/office/powerpoint/2010/main" val="3208904195"/>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4_Chapter and Title">
    <p:spTree>
      <p:nvGrpSpPr>
        <p:cNvPr id="1" name=""/>
        <p:cNvGrpSpPr/>
        <p:nvPr/>
      </p:nvGrpSpPr>
      <p:grpSpPr>
        <a:xfrm>
          <a:off x="0" y="0"/>
          <a:ext cx="0" cy="0"/>
          <a:chOff x="0" y="0"/>
          <a:chExt cx="0" cy="0"/>
        </a:xfrm>
      </p:grpSpPr>
      <p:sp>
        <p:nvSpPr>
          <p:cNvPr id="4" name="Picture Placeholder 3"/>
          <p:cNvSpPr>
            <a:spLocks noGrp="1"/>
          </p:cNvSpPr>
          <p:nvPr>
            <p:ph type="pic" sz="quarter" idx="14"/>
          </p:nvPr>
        </p:nvSpPr>
        <p:spPr>
          <a:xfrm>
            <a:off x="381000" y="1143000"/>
            <a:ext cx="2590800" cy="3568700"/>
          </a:xfrm>
        </p:spPr>
        <p:txBody>
          <a:bodyPr/>
          <a:lstStyle/>
          <a:p>
            <a:r>
              <a:rPr lang="en-US" smtClean="0"/>
              <a:t>Click icon to add picture</a:t>
            </a:r>
            <a:endParaRPr lang="en-US" dirty="0"/>
          </a:p>
        </p:txBody>
      </p:sp>
      <p:sp>
        <p:nvSpPr>
          <p:cNvPr id="5" name="Text Placeholder 4"/>
          <p:cNvSpPr>
            <a:spLocks noGrp="1"/>
          </p:cNvSpPr>
          <p:nvPr>
            <p:ph type="body" sz="quarter" idx="15"/>
          </p:nvPr>
        </p:nvSpPr>
        <p:spPr>
          <a:xfrm>
            <a:off x="3429000" y="2362200"/>
            <a:ext cx="5410200" cy="565150"/>
          </a:xfrm>
        </p:spPr>
        <p:txBody>
          <a:bodyPr/>
          <a:lstStyle>
            <a:lvl1pPr marL="0" indent="0" algn="r">
              <a:buNone/>
              <a:defRPr sz="3600"/>
            </a:lvl1pPr>
          </a:lstStyle>
          <a:p>
            <a:pPr lvl="0"/>
            <a:r>
              <a:rPr lang="en-US" smtClean="0"/>
              <a:t>Click to edit Master text styles</a:t>
            </a:r>
          </a:p>
        </p:txBody>
      </p:sp>
      <p:sp>
        <p:nvSpPr>
          <p:cNvPr id="15" name="Text Placeholder 5"/>
          <p:cNvSpPr>
            <a:spLocks noGrp="1"/>
          </p:cNvSpPr>
          <p:nvPr>
            <p:ph type="body" sz="quarter" idx="16"/>
          </p:nvPr>
        </p:nvSpPr>
        <p:spPr>
          <a:xfrm>
            <a:off x="3423557" y="3168650"/>
            <a:ext cx="5410200" cy="565150"/>
          </a:xfrm>
        </p:spPr>
        <p:txBody>
          <a:bodyPr/>
          <a:lstStyle>
            <a:lvl1pPr marL="0" indent="0" algn="r">
              <a:buNone/>
              <a:defRPr sz="3600"/>
            </a:lvl1pPr>
          </a:lstStyle>
          <a:p>
            <a:pPr lvl="0"/>
            <a:r>
              <a:rPr lang="en-US" smtClean="0"/>
              <a:t>Click to edit Master text styles</a:t>
            </a:r>
          </a:p>
        </p:txBody>
      </p:sp>
      <p:sp>
        <p:nvSpPr>
          <p:cNvPr id="16" name="Rectangle 15"/>
          <p:cNvSpPr/>
          <p:nvPr userDrawn="1"/>
        </p:nvSpPr>
        <p:spPr>
          <a:xfrm>
            <a:off x="0" y="6356350"/>
            <a:ext cx="9144000" cy="507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txBox="1">
            <a:spLocks/>
          </p:cNvSpPr>
          <p:nvPr userDrawn="1"/>
        </p:nvSpPr>
        <p:spPr>
          <a:xfrm>
            <a:off x="101599" y="6470650"/>
            <a:ext cx="2422525" cy="365125"/>
          </a:xfrm>
          <a:prstGeom prst="rect">
            <a:avLst/>
          </a:prstGeom>
        </p:spPr>
        <p:txBody>
          <a:bodyPr anchor="ctr"/>
          <a:lstStyle>
            <a:defPPr>
              <a:defRPr lang="en-US"/>
            </a:defPPr>
            <a:lvl1pPr marL="0" algn="l"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900" b="1" dirty="0">
                <a:solidFill>
                  <a:srgbClr val="585858"/>
                </a:solidFill>
              </a:rPr>
              <a:t>Copyright </a:t>
            </a:r>
            <a:r>
              <a:rPr lang="en-US" sz="900" b="1" dirty="0" smtClean="0">
                <a:solidFill>
                  <a:srgbClr val="585858"/>
                </a:solidFill>
              </a:rPr>
              <a:t>©2019 </a:t>
            </a:r>
            <a:r>
              <a:rPr lang="en-US" sz="900" b="1" dirty="0">
                <a:solidFill>
                  <a:srgbClr val="585858"/>
                </a:solidFill>
              </a:rPr>
              <a:t>F.A. Davis Company</a:t>
            </a:r>
          </a:p>
        </p:txBody>
      </p:sp>
      <p:pic>
        <p:nvPicPr>
          <p:cNvPr id="18" name="Picture 13"/>
          <p:cNvPicPr>
            <a:picLocks noChangeAspect="1"/>
          </p:cNvPicPr>
          <p:nvPr userDrawn="1"/>
        </p:nvPicPr>
        <p:blipFill>
          <a:blip r:embed="rId2" cstate="print">
            <a:clrChange>
              <a:clrFrom>
                <a:srgbClr val="FFFFFE"/>
              </a:clrFrom>
              <a:clrTo>
                <a:srgbClr val="FFFFFE">
                  <a:alpha val="0"/>
                </a:srgbClr>
              </a:clrTo>
            </a:clrChange>
            <a:extLst>
              <a:ext uri="{BEBA8EAE-BF5A-486C-A8C5-ECC9F3942E4B}">
                <a14:imgProps xmlns:a14="http://schemas.microsoft.com/office/drawing/2010/main">
                  <a14:imgLayer r:embed="rId3">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7977294" y="6492183"/>
            <a:ext cx="1005840" cy="35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a:xfrm>
            <a:off x="0" y="4728898"/>
            <a:ext cx="9144000" cy="1708150"/>
          </a:xfrm>
          <a:prstGeom prst="rect">
            <a:avLst/>
          </a:prstGeom>
          <a:solidFill>
            <a:srgbClr val="2880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1" name="Straight Connector 10"/>
          <p:cNvCxnSpPr/>
          <p:nvPr userDrawn="1"/>
        </p:nvCxnSpPr>
        <p:spPr>
          <a:xfrm>
            <a:off x="0" y="4728898"/>
            <a:ext cx="9144000" cy="0"/>
          </a:xfrm>
          <a:prstGeom prst="line">
            <a:avLst/>
          </a:prstGeom>
          <a:ln w="50800">
            <a:solidFill>
              <a:srgbClr val="D99C21"/>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4"/>
          <a:stretch>
            <a:fillRect/>
          </a:stretch>
        </p:blipFill>
        <p:spPr>
          <a:xfrm>
            <a:off x="0" y="6426743"/>
            <a:ext cx="9169400" cy="48773"/>
          </a:xfrm>
          <a:prstGeom prst="rect">
            <a:avLst/>
          </a:prstGeom>
        </p:spPr>
      </p:pic>
      <p:sp>
        <p:nvSpPr>
          <p:cNvPr id="14" name="Title 1"/>
          <p:cNvSpPr>
            <a:spLocks noGrp="1"/>
          </p:cNvSpPr>
          <p:nvPr>
            <p:ph type="title"/>
          </p:nvPr>
        </p:nvSpPr>
        <p:spPr>
          <a:xfrm>
            <a:off x="381000" y="163941"/>
            <a:ext cx="570653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r">
              <a:defRPr lang="en-US" sz="3600" dirty="0">
                <a:solidFill>
                  <a:schemeClr val="tx1">
                    <a:lumMod val="75000"/>
                  </a:schemeClr>
                </a:solidFill>
              </a:defRPr>
            </a:lvl1pPr>
          </a:lstStyle>
          <a:p>
            <a:pPr lvl="0"/>
            <a:r>
              <a:rPr lang="en-US" smtClean="0"/>
              <a:t>Click to edit Master title style</a:t>
            </a:r>
            <a:endParaRPr lang="en-US" dirty="0"/>
          </a:p>
        </p:txBody>
      </p:sp>
    </p:spTree>
    <p:extLst>
      <p:ext uri="{BB962C8B-B14F-4D97-AF65-F5344CB8AC3E}">
        <p14:creationId xmlns:p14="http://schemas.microsoft.com/office/powerpoint/2010/main" val="393139167"/>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2160">
          <p15:clr>
            <a:srgbClr val="FBAE40"/>
          </p15:clr>
        </p15:guide>
        <p15:guide id="2"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756356" y="271610"/>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smtClean="0"/>
              <a:t>Click to edit Master title style</a:t>
            </a:r>
            <a:endParaRPr lang="en-US" dirty="0"/>
          </a:p>
        </p:txBody>
      </p:sp>
      <p:sp>
        <p:nvSpPr>
          <p:cNvPr id="4" name="Content Placeholder 2"/>
          <p:cNvSpPr>
            <a:spLocks noGrp="1"/>
          </p:cNvSpPr>
          <p:nvPr>
            <p:ph idx="1"/>
          </p:nvPr>
        </p:nvSpPr>
        <p:spPr>
          <a:xfrm>
            <a:off x="457200" y="1195349"/>
            <a:ext cx="8229600" cy="4068763"/>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3591786487"/>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1008" userDrawn="1">
          <p15:clr>
            <a:srgbClr val="FBAE40"/>
          </p15:clr>
        </p15:guide>
        <p15:guide id="2" pos="4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Lead-in Head, and Bulleted List">
    <p:spTree>
      <p:nvGrpSpPr>
        <p:cNvPr id="1" name=""/>
        <p:cNvGrpSpPr/>
        <p:nvPr/>
      </p:nvGrpSpPr>
      <p:grpSpPr>
        <a:xfrm>
          <a:off x="0" y="0"/>
          <a:ext cx="0" cy="0"/>
          <a:chOff x="0" y="0"/>
          <a:chExt cx="0" cy="0"/>
        </a:xfrm>
      </p:grpSpPr>
      <p:sp>
        <p:nvSpPr>
          <p:cNvPr id="8" name="Title 1"/>
          <p:cNvSpPr>
            <a:spLocks noGrp="1"/>
          </p:cNvSpPr>
          <p:nvPr>
            <p:ph type="title"/>
          </p:nvPr>
        </p:nvSpPr>
        <p:spPr>
          <a:xfrm>
            <a:off x="756356" y="271610"/>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smtClean="0"/>
              <a:t>Click to edit Master title style</a:t>
            </a:r>
            <a:endParaRPr lang="en-US" dirty="0"/>
          </a:p>
        </p:txBody>
      </p:sp>
      <p:sp>
        <p:nvSpPr>
          <p:cNvPr id="6" name="Text Placeholder 5"/>
          <p:cNvSpPr>
            <a:spLocks noGrp="1"/>
          </p:cNvSpPr>
          <p:nvPr>
            <p:ph type="body" sz="quarter" idx="11"/>
          </p:nvPr>
        </p:nvSpPr>
        <p:spPr>
          <a:xfrm>
            <a:off x="457200" y="1295400"/>
            <a:ext cx="8229600" cy="381000"/>
          </a:xfrm>
        </p:spPr>
        <p:txBody>
          <a:bodyPr anchor="ctr">
            <a:noAutofit/>
          </a:bodyPr>
          <a:lstStyle>
            <a:lvl1pPr marL="346075" indent="0">
              <a:buNone/>
              <a:defRPr sz="3200"/>
            </a:lvl1pPr>
          </a:lstStyle>
          <a:p>
            <a:pPr lvl="0"/>
            <a:r>
              <a:rPr lang="en-US" smtClean="0"/>
              <a:t>Click to edit Master text styles</a:t>
            </a:r>
          </a:p>
        </p:txBody>
      </p:sp>
      <p:sp>
        <p:nvSpPr>
          <p:cNvPr id="3" name="Content Placeholder 2"/>
          <p:cNvSpPr>
            <a:spLocks noGrp="1"/>
          </p:cNvSpPr>
          <p:nvPr>
            <p:ph idx="1"/>
          </p:nvPr>
        </p:nvSpPr>
        <p:spPr>
          <a:xfrm>
            <a:off x="457200" y="1741449"/>
            <a:ext cx="8229600" cy="4068763"/>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2351827765"/>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Lead-in Head, and Bulleted List">
    <p:spTree>
      <p:nvGrpSpPr>
        <p:cNvPr id="1" name=""/>
        <p:cNvGrpSpPr/>
        <p:nvPr/>
      </p:nvGrpSpPr>
      <p:grpSpPr>
        <a:xfrm>
          <a:off x="0" y="0"/>
          <a:ext cx="0" cy="0"/>
          <a:chOff x="0" y="0"/>
          <a:chExt cx="0" cy="0"/>
        </a:xfrm>
      </p:grpSpPr>
      <p:sp>
        <p:nvSpPr>
          <p:cNvPr id="8" name="Title 1"/>
          <p:cNvSpPr>
            <a:spLocks noGrp="1"/>
          </p:cNvSpPr>
          <p:nvPr>
            <p:ph type="title"/>
          </p:nvPr>
        </p:nvSpPr>
        <p:spPr>
          <a:xfrm>
            <a:off x="756356" y="271610"/>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smtClean="0"/>
              <a:t>Click to edit Master title style</a:t>
            </a:r>
            <a:endParaRPr lang="en-US" dirty="0"/>
          </a:p>
        </p:txBody>
      </p:sp>
      <p:sp>
        <p:nvSpPr>
          <p:cNvPr id="6" name="Text Placeholder 5"/>
          <p:cNvSpPr>
            <a:spLocks noGrp="1"/>
          </p:cNvSpPr>
          <p:nvPr>
            <p:ph type="body" sz="quarter" idx="11"/>
          </p:nvPr>
        </p:nvSpPr>
        <p:spPr>
          <a:xfrm>
            <a:off x="457200" y="1295400"/>
            <a:ext cx="8229600" cy="381000"/>
          </a:xfrm>
        </p:spPr>
        <p:txBody>
          <a:bodyPr anchor="ctr">
            <a:noAutofit/>
          </a:bodyPr>
          <a:lstStyle>
            <a:lvl1pPr marL="346075" indent="0">
              <a:buNone/>
              <a:defRPr sz="3200"/>
            </a:lvl1pPr>
          </a:lstStyle>
          <a:p>
            <a:pPr lvl="0"/>
            <a:r>
              <a:rPr lang="en-US" smtClean="0"/>
              <a:t>Click to edit Master text styles</a:t>
            </a:r>
          </a:p>
        </p:txBody>
      </p:sp>
      <p:sp>
        <p:nvSpPr>
          <p:cNvPr id="3" name="Content Placeholder 2"/>
          <p:cNvSpPr>
            <a:spLocks noGrp="1"/>
          </p:cNvSpPr>
          <p:nvPr>
            <p:ph idx="1"/>
          </p:nvPr>
        </p:nvSpPr>
        <p:spPr>
          <a:xfrm>
            <a:off x="457200" y="1741449"/>
            <a:ext cx="8229600" cy="19161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Content Placeholder 2"/>
          <p:cNvSpPr>
            <a:spLocks noGrp="1"/>
          </p:cNvSpPr>
          <p:nvPr>
            <p:ph idx="12"/>
          </p:nvPr>
        </p:nvSpPr>
        <p:spPr>
          <a:xfrm>
            <a:off x="457200" y="3886200"/>
            <a:ext cx="8229600" cy="20050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3178941078"/>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1008">
          <p15:clr>
            <a:srgbClr val="FBAE40"/>
          </p15:clr>
        </p15:guide>
        <p15:guide id="2" pos="288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Bulleted Lists">
    <p:spTree>
      <p:nvGrpSpPr>
        <p:cNvPr id="1" name=""/>
        <p:cNvGrpSpPr/>
        <p:nvPr/>
      </p:nvGrpSpPr>
      <p:grpSpPr>
        <a:xfrm>
          <a:off x="0" y="0"/>
          <a:ext cx="0" cy="0"/>
          <a:chOff x="0" y="0"/>
          <a:chExt cx="0" cy="0"/>
        </a:xfrm>
      </p:grpSpPr>
      <p:sp>
        <p:nvSpPr>
          <p:cNvPr id="6" name="Title 1"/>
          <p:cNvSpPr>
            <a:spLocks noGrp="1"/>
          </p:cNvSpPr>
          <p:nvPr>
            <p:ph type="title"/>
          </p:nvPr>
        </p:nvSpPr>
        <p:spPr>
          <a:xfrm>
            <a:off x="756356" y="271610"/>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smtClean="0"/>
              <a:t>Click to edit Master title style</a:t>
            </a:r>
            <a:endParaRPr lang="en-US" dirty="0"/>
          </a:p>
        </p:txBody>
      </p:sp>
      <p:sp>
        <p:nvSpPr>
          <p:cNvPr id="3" name="Content Placeholder 2"/>
          <p:cNvSpPr>
            <a:spLocks noGrp="1"/>
          </p:cNvSpPr>
          <p:nvPr>
            <p:ph sz="half" idx="1"/>
          </p:nvPr>
        </p:nvSpPr>
        <p:spPr>
          <a:xfrm>
            <a:off x="762000" y="1219200"/>
            <a:ext cx="4038600" cy="4525963"/>
          </a:xfrm>
        </p:spPr>
        <p:txBody>
          <a:bodyPr>
            <a:normAutofit/>
          </a:bodyPr>
          <a:lstStyle>
            <a:lvl1pPr marL="290513" indent="-290513">
              <a:defRPr sz="2800">
                <a:solidFill>
                  <a:schemeClr val="tx1">
                    <a:lumMod val="75000"/>
                  </a:schemeClr>
                </a:solidFill>
              </a:defRPr>
            </a:lvl1pPr>
            <a:lvl2pPr marL="512763" indent="-222250">
              <a:defRPr sz="2400">
                <a:solidFill>
                  <a:schemeClr val="tx1">
                    <a:lumMod val="75000"/>
                  </a:schemeClr>
                </a:solidFill>
              </a:defRPr>
            </a:lvl2pPr>
            <a:lvl3pPr marL="803275" indent="-290513">
              <a:tabLst>
                <a:tab pos="803275" algn="l"/>
                <a:tab pos="858838" algn="l"/>
              </a:tabLst>
              <a:defRPr sz="2000">
                <a:solidFill>
                  <a:schemeClr val="tx1">
                    <a:lumMod val="75000"/>
                  </a:schemeClr>
                </a:solidFill>
              </a:defRPr>
            </a:lvl3pPr>
            <a:lvl4pPr marL="1081088" indent="-277813">
              <a:buFont typeface="Wingdings" panose="05000000000000000000" pitchFamily="2" charset="2"/>
              <a:buChar char="§"/>
              <a:defRPr sz="1800">
                <a:solidFill>
                  <a:schemeClr val="tx1">
                    <a:lumMod val="75000"/>
                  </a:schemeClr>
                </a:solidFill>
              </a:defRPr>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5029200" y="1219200"/>
            <a:ext cx="4038600" cy="4525963"/>
          </a:xfrm>
        </p:spPr>
        <p:txBody>
          <a:bodyPr>
            <a:normAutofit/>
          </a:bodyPr>
          <a:lstStyle>
            <a:lvl1pPr marL="282575" indent="-282575">
              <a:defRPr lang="en-US" sz="2800" kern="2000" dirty="0" smtClean="0">
                <a:solidFill>
                  <a:schemeClr val="tx1">
                    <a:lumMod val="75000"/>
                  </a:schemeClr>
                </a:solidFill>
                <a:latin typeface="+mn-lt"/>
                <a:ea typeface="+mn-ea"/>
                <a:cs typeface="+mn-cs"/>
              </a:defRPr>
            </a:lvl1pPr>
            <a:lvl2pPr marL="511175" indent="-220663">
              <a:defRPr lang="en-US" sz="2400" kern="1200" dirty="0" smtClean="0">
                <a:solidFill>
                  <a:schemeClr val="tx1">
                    <a:lumMod val="75000"/>
                  </a:schemeClr>
                </a:solidFill>
                <a:latin typeface="+mn-lt"/>
                <a:ea typeface="+mn-ea"/>
                <a:cs typeface="+mn-cs"/>
              </a:defRPr>
            </a:lvl2pPr>
            <a:lvl3pPr marL="804863" indent="-293688">
              <a:defRPr lang="en-US" sz="2000" kern="1200" baseline="0" dirty="0" smtClean="0">
                <a:solidFill>
                  <a:schemeClr val="tx1">
                    <a:lumMod val="75000"/>
                  </a:schemeClr>
                </a:solidFill>
                <a:latin typeface="+mn-lt"/>
                <a:ea typeface="+mn-ea"/>
                <a:cs typeface="+mn-cs"/>
              </a:defRPr>
            </a:lvl3pPr>
            <a:lvl4pPr marL="1089025" indent="-285750">
              <a:buFont typeface="Wingdings" panose="05000000000000000000" pitchFamily="2" charset="2"/>
              <a:buChar char="§"/>
              <a:defRPr lang="en-US" sz="1800" kern="1200" dirty="0" smtClean="0">
                <a:solidFill>
                  <a:schemeClr val="tx1">
                    <a:lumMod val="75000"/>
                  </a:schemeClr>
                </a:solidFill>
                <a:latin typeface="+mn-lt"/>
                <a:ea typeface="+mn-ea"/>
                <a:cs typeface="+mn-cs"/>
              </a:defRPr>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2059034639"/>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Bulleted Lists with Heads">
    <p:spTree>
      <p:nvGrpSpPr>
        <p:cNvPr id="1" name=""/>
        <p:cNvGrpSpPr/>
        <p:nvPr/>
      </p:nvGrpSpPr>
      <p:grpSpPr>
        <a:xfrm>
          <a:off x="0" y="0"/>
          <a:ext cx="0" cy="0"/>
          <a:chOff x="0" y="0"/>
          <a:chExt cx="0" cy="0"/>
        </a:xfrm>
      </p:grpSpPr>
      <p:sp>
        <p:nvSpPr>
          <p:cNvPr id="8" name="Title 1"/>
          <p:cNvSpPr>
            <a:spLocks noGrp="1"/>
          </p:cNvSpPr>
          <p:nvPr>
            <p:ph type="title"/>
          </p:nvPr>
        </p:nvSpPr>
        <p:spPr>
          <a:xfrm>
            <a:off x="756356" y="271610"/>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smtClean="0"/>
              <a:t>Click to edit Master title style</a:t>
            </a:r>
            <a:endParaRPr lang="en-US" dirty="0"/>
          </a:p>
        </p:txBody>
      </p:sp>
      <p:sp>
        <p:nvSpPr>
          <p:cNvPr id="4" name="Text Placeholder 3"/>
          <p:cNvSpPr>
            <a:spLocks noGrp="1"/>
          </p:cNvSpPr>
          <p:nvPr>
            <p:ph type="body" sz="quarter" idx="15" hasCustomPrompt="1"/>
          </p:nvPr>
        </p:nvSpPr>
        <p:spPr>
          <a:xfrm>
            <a:off x="755650" y="1173163"/>
            <a:ext cx="4044950" cy="639762"/>
          </a:xfrm>
        </p:spPr>
        <p:txBody>
          <a:bodyPr/>
          <a:lstStyle>
            <a:lvl1pPr marL="0" indent="0">
              <a:buNone/>
              <a:defRPr sz="2800" b="1"/>
            </a:lvl1pPr>
          </a:lstStyle>
          <a:p>
            <a:pPr lvl="0"/>
            <a:r>
              <a:rPr lang="en-US" dirty="0" smtClean="0"/>
              <a:t>Click to add text</a:t>
            </a:r>
            <a:endParaRPr lang="en-US" dirty="0"/>
          </a:p>
        </p:txBody>
      </p:sp>
      <p:sp>
        <p:nvSpPr>
          <p:cNvPr id="7" name="Content Placeholder 6"/>
          <p:cNvSpPr>
            <a:spLocks noGrp="1"/>
          </p:cNvSpPr>
          <p:nvPr>
            <p:ph sz="quarter" idx="16"/>
          </p:nvPr>
        </p:nvSpPr>
        <p:spPr>
          <a:xfrm>
            <a:off x="755650" y="1901825"/>
            <a:ext cx="4044950" cy="3962400"/>
          </a:xfrm>
        </p:spPr>
        <p:txBody>
          <a:bodyPr/>
          <a:lstStyle>
            <a:lvl1pPr marL="237744">
              <a:defRPr sz="2800"/>
            </a:lvl1pPr>
            <a:lvl2pPr marL="457200" indent="-219456">
              <a:defRPr sz="2400"/>
            </a:lvl2pPr>
            <a:lvl3pPr marL="685800" indent="-237744">
              <a:defRPr sz="2000"/>
            </a:lvl3pPr>
          </a:lstStyle>
          <a:p>
            <a:pPr lvl="0"/>
            <a:r>
              <a:rPr lang="en-US" smtClean="0"/>
              <a:t>Click to edit Master text styles</a:t>
            </a:r>
          </a:p>
          <a:p>
            <a:pPr lvl="1"/>
            <a:r>
              <a:rPr lang="en-US" smtClean="0"/>
              <a:t>Second level</a:t>
            </a:r>
          </a:p>
          <a:p>
            <a:pPr lvl="2"/>
            <a:r>
              <a:rPr lang="en-US" smtClean="0"/>
              <a:t>Third level</a:t>
            </a:r>
          </a:p>
        </p:txBody>
      </p:sp>
      <p:sp>
        <p:nvSpPr>
          <p:cNvPr id="10" name="Text Placeholder 9"/>
          <p:cNvSpPr>
            <a:spLocks noGrp="1"/>
          </p:cNvSpPr>
          <p:nvPr>
            <p:ph type="body" sz="quarter" idx="17" hasCustomPrompt="1"/>
          </p:nvPr>
        </p:nvSpPr>
        <p:spPr>
          <a:xfrm>
            <a:off x="4953000" y="1181100"/>
            <a:ext cx="4038600" cy="660400"/>
          </a:xfrm>
        </p:spPr>
        <p:txBody>
          <a:bodyPr/>
          <a:lstStyle>
            <a:lvl1pPr marL="0" indent="0">
              <a:buNone/>
              <a:defRPr sz="2800" b="1"/>
            </a:lvl1pPr>
          </a:lstStyle>
          <a:p>
            <a:pPr lvl="0"/>
            <a:r>
              <a:rPr lang="en-US" dirty="0" smtClean="0"/>
              <a:t>Click to add text</a:t>
            </a:r>
            <a:endParaRPr lang="en-US" dirty="0"/>
          </a:p>
        </p:txBody>
      </p:sp>
      <p:sp>
        <p:nvSpPr>
          <p:cNvPr id="13" name="Content Placeholder 12"/>
          <p:cNvSpPr>
            <a:spLocks noGrp="1"/>
          </p:cNvSpPr>
          <p:nvPr>
            <p:ph sz="quarter" idx="18"/>
          </p:nvPr>
        </p:nvSpPr>
        <p:spPr>
          <a:xfrm>
            <a:off x="4953000" y="1901825"/>
            <a:ext cx="4038600" cy="3962400"/>
          </a:xfrm>
        </p:spPr>
        <p:txBody>
          <a:bodyPr/>
          <a:lstStyle>
            <a:lvl1pPr marL="237744" indent="-274320">
              <a:defRPr sz="2800"/>
            </a:lvl1pPr>
            <a:lvl2pPr marL="457200" indent="-219456">
              <a:defRPr sz="2400"/>
            </a:lvl2pPr>
            <a:lvl3pPr marL="685800" indent="-237744">
              <a:defRPr sz="2000"/>
            </a:lvl3p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1738424730"/>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ed List and Figure">
    <p:spTree>
      <p:nvGrpSpPr>
        <p:cNvPr id="1" name=""/>
        <p:cNvGrpSpPr/>
        <p:nvPr/>
      </p:nvGrpSpPr>
      <p:grpSpPr>
        <a:xfrm>
          <a:off x="0" y="0"/>
          <a:ext cx="0" cy="0"/>
          <a:chOff x="0" y="0"/>
          <a:chExt cx="0" cy="0"/>
        </a:xfrm>
      </p:grpSpPr>
      <p:sp>
        <p:nvSpPr>
          <p:cNvPr id="6" name="Title 1"/>
          <p:cNvSpPr>
            <a:spLocks noGrp="1"/>
          </p:cNvSpPr>
          <p:nvPr>
            <p:ph type="title"/>
          </p:nvPr>
        </p:nvSpPr>
        <p:spPr>
          <a:xfrm>
            <a:off x="756356" y="271610"/>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smtClean="0"/>
              <a:t>Click to edit Master title style</a:t>
            </a:r>
            <a:endParaRPr lang="en-US" dirty="0"/>
          </a:p>
        </p:txBody>
      </p:sp>
      <p:sp>
        <p:nvSpPr>
          <p:cNvPr id="3" name="Content Placeholder 2"/>
          <p:cNvSpPr>
            <a:spLocks noGrp="1"/>
          </p:cNvSpPr>
          <p:nvPr>
            <p:ph sz="half" idx="1"/>
          </p:nvPr>
        </p:nvSpPr>
        <p:spPr>
          <a:xfrm>
            <a:off x="762000" y="1219200"/>
            <a:ext cx="4038600" cy="4525963"/>
          </a:xfrm>
        </p:spPr>
        <p:txBody>
          <a:bodyPr>
            <a:normAutofit/>
          </a:bodyPr>
          <a:lstStyle>
            <a:lvl1pPr marL="290513" indent="-290513">
              <a:defRPr sz="2800">
                <a:solidFill>
                  <a:schemeClr val="tx1">
                    <a:lumMod val="75000"/>
                  </a:schemeClr>
                </a:solidFill>
              </a:defRPr>
            </a:lvl1pPr>
            <a:lvl2pPr marL="512763" indent="-222250">
              <a:defRPr sz="2400">
                <a:solidFill>
                  <a:schemeClr val="tx1">
                    <a:lumMod val="75000"/>
                  </a:schemeClr>
                </a:solidFill>
              </a:defRPr>
            </a:lvl2pPr>
            <a:lvl3pPr marL="803275" indent="-290513">
              <a:tabLst>
                <a:tab pos="803275" algn="l"/>
                <a:tab pos="858838" algn="l"/>
              </a:tabLst>
              <a:defRPr sz="2000">
                <a:solidFill>
                  <a:schemeClr val="tx1">
                    <a:lumMod val="75000"/>
                  </a:schemeClr>
                </a:solidFill>
              </a:defRPr>
            </a:lvl3pPr>
            <a:lvl4pPr marL="1081088" indent="-277813">
              <a:buFont typeface="Wingdings" panose="05000000000000000000" pitchFamily="2" charset="2"/>
              <a:buChar char="§"/>
              <a:defRPr sz="1800">
                <a:solidFill>
                  <a:schemeClr val="tx1">
                    <a:lumMod val="75000"/>
                  </a:schemeClr>
                </a:solidFill>
              </a:defRPr>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Picture Placeholder 6"/>
          <p:cNvSpPr>
            <a:spLocks noGrp="1"/>
          </p:cNvSpPr>
          <p:nvPr>
            <p:ph type="pic" sz="quarter" idx="12"/>
          </p:nvPr>
        </p:nvSpPr>
        <p:spPr>
          <a:xfrm>
            <a:off x="4953000" y="1219200"/>
            <a:ext cx="3733800" cy="4526280"/>
          </a:xfrm>
        </p:spPr>
        <p:txBody>
          <a:bodyPr rtlCol="0">
            <a:normAutofit/>
          </a:bodyPr>
          <a:lstStyle/>
          <a:p>
            <a:pPr lvl="0"/>
            <a:r>
              <a:rPr lang="en-US" noProof="0" smtClean="0"/>
              <a:t>Click icon to add picture</a:t>
            </a:r>
            <a:endParaRPr lang="en-US" noProof="0" dirty="0"/>
          </a:p>
        </p:txBody>
      </p:sp>
    </p:spTree>
    <p:extLst>
      <p:ext uri="{BB962C8B-B14F-4D97-AF65-F5344CB8AC3E}">
        <p14:creationId xmlns:p14="http://schemas.microsoft.com/office/powerpoint/2010/main" val="275367672"/>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1008"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microsoft.com/office/2007/relationships/hdphoto" Target="../media/hdphoto1.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6356350"/>
            <a:ext cx="9144000" cy="507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txBox="1">
            <a:spLocks/>
          </p:cNvSpPr>
          <p:nvPr/>
        </p:nvSpPr>
        <p:spPr>
          <a:xfrm>
            <a:off x="101599" y="6470650"/>
            <a:ext cx="2422525" cy="365125"/>
          </a:xfrm>
          <a:prstGeom prst="rect">
            <a:avLst/>
          </a:prstGeom>
        </p:spPr>
        <p:txBody>
          <a:bodyPr anchor="ctr"/>
          <a:lstStyle>
            <a:defPPr>
              <a:defRPr lang="en-US"/>
            </a:defPPr>
            <a:lvl1pPr marL="0" algn="l"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900" b="1" dirty="0">
                <a:solidFill>
                  <a:srgbClr val="585858"/>
                </a:solidFill>
              </a:rPr>
              <a:t>Copyright </a:t>
            </a:r>
            <a:r>
              <a:rPr lang="en-US" sz="900" b="1" dirty="0" smtClean="0">
                <a:solidFill>
                  <a:srgbClr val="585858"/>
                </a:solidFill>
              </a:rPr>
              <a:t>©2019 </a:t>
            </a:r>
            <a:r>
              <a:rPr lang="en-US" sz="900" b="1" dirty="0">
                <a:solidFill>
                  <a:srgbClr val="585858"/>
                </a:solidFill>
              </a:rPr>
              <a:t>F.A. Davis Company</a:t>
            </a:r>
          </a:p>
        </p:txBody>
      </p:sp>
      <p:pic>
        <p:nvPicPr>
          <p:cNvPr id="12" name="Picture 13"/>
          <p:cNvPicPr>
            <a:picLocks noChangeAspect="1"/>
          </p:cNvPicPr>
          <p:nvPr/>
        </p:nvPicPr>
        <p:blipFill>
          <a:blip r:embed="rId17" cstate="print">
            <a:clrChange>
              <a:clrFrom>
                <a:srgbClr val="FFFFFE"/>
              </a:clrFrom>
              <a:clrTo>
                <a:srgbClr val="FFFFFE">
                  <a:alpha val="0"/>
                </a:srgbClr>
              </a:clrTo>
            </a:clrChange>
            <a:extLst>
              <a:ext uri="{BEBA8EAE-BF5A-486C-A8C5-ECC9F3942E4B}">
                <a14:imgProps xmlns:a14="http://schemas.microsoft.com/office/drawing/2010/main">
                  <a14:imgLayer r:embed="rId18">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7977294" y="6492183"/>
            <a:ext cx="1005840" cy="35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p:cNvPicPr preferRelativeResize="0">
            <a:picLocks/>
          </p:cNvPicPr>
          <p:nvPr/>
        </p:nvPicPr>
        <p:blipFill>
          <a:blip r:embed="rId19"/>
          <a:stretch>
            <a:fillRect/>
          </a:stretch>
        </p:blipFill>
        <p:spPr>
          <a:xfrm>
            <a:off x="0" y="6434694"/>
            <a:ext cx="9171432" cy="45719"/>
          </a:xfrm>
          <a:prstGeom prst="rect">
            <a:avLst/>
          </a:prstGeom>
        </p:spPr>
      </p:pic>
      <p:sp>
        <p:nvSpPr>
          <p:cNvPr id="1026" name="Title Placeholder 1"/>
          <p:cNvSpPr>
            <a:spLocks noGrp="1"/>
          </p:cNvSpPr>
          <p:nvPr>
            <p:ph type="title"/>
          </p:nvPr>
        </p:nvSpPr>
        <p:spPr bwMode="auto">
          <a:xfrm>
            <a:off x="762000" y="276225"/>
            <a:ext cx="82296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altLang="en-US" smtClean="0"/>
              <a:t>Click to edit Master title style</a:t>
            </a:r>
            <a:endParaRPr lang="en-US" altLang="en-US" dirty="0"/>
          </a:p>
        </p:txBody>
      </p:sp>
      <p:sp>
        <p:nvSpPr>
          <p:cNvPr id="1027" name="Text Placeholder 2"/>
          <p:cNvSpPr>
            <a:spLocks noGrp="1"/>
          </p:cNvSpPr>
          <p:nvPr>
            <p:ph type="body" idx="1"/>
          </p:nvPr>
        </p:nvSpPr>
        <p:spPr bwMode="auto">
          <a:xfrm>
            <a:off x="457200" y="12954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endParaRPr lang="en-US" altLang="en-US" dirty="0"/>
          </a:p>
          <a:p>
            <a:pPr lvl="2"/>
            <a:endParaRPr lang="en-US" altLang="en-US" dirty="0"/>
          </a:p>
        </p:txBody>
      </p:sp>
      <p:cxnSp>
        <p:nvCxnSpPr>
          <p:cNvPr id="7" name="Straight Connector 6"/>
          <p:cNvCxnSpPr/>
          <p:nvPr/>
        </p:nvCxnSpPr>
        <p:spPr>
          <a:xfrm>
            <a:off x="0" y="990600"/>
            <a:ext cx="9144000" cy="0"/>
          </a:xfrm>
          <a:prstGeom prst="line">
            <a:avLst/>
          </a:prstGeom>
          <a:ln w="12700">
            <a:solidFill>
              <a:srgbClr val="D99C21"/>
            </a:solidFill>
          </a:ln>
        </p:spPr>
        <p:style>
          <a:lnRef idx="1">
            <a:schemeClr val="accent1"/>
          </a:lnRef>
          <a:fillRef idx="0">
            <a:schemeClr val="accent1"/>
          </a:fillRef>
          <a:effectRef idx="0">
            <a:schemeClr val="accent1"/>
          </a:effectRef>
          <a:fontRef idx="minor">
            <a:schemeClr val="tx1"/>
          </a:fontRef>
        </p:style>
      </p:cxnSp>
      <p:pic>
        <p:nvPicPr>
          <p:cNvPr id="14" name="Picture 13"/>
          <p:cNvPicPr preferRelativeResize="0">
            <a:picLocks/>
          </p:cNvPicPr>
          <p:nvPr/>
        </p:nvPicPr>
        <p:blipFill>
          <a:blip r:embed="rId19"/>
          <a:stretch>
            <a:fillRect/>
          </a:stretch>
        </p:blipFill>
        <p:spPr>
          <a:xfrm>
            <a:off x="0" y="6364006"/>
            <a:ext cx="9171432" cy="45719"/>
          </a:xfrm>
          <a:prstGeom prst="rect">
            <a:avLst/>
          </a:prstGeom>
        </p:spPr>
      </p:pic>
      <p:sp>
        <p:nvSpPr>
          <p:cNvPr id="9" name="Rectangle 8"/>
          <p:cNvSpPr/>
          <p:nvPr/>
        </p:nvSpPr>
        <p:spPr>
          <a:xfrm>
            <a:off x="0" y="6400800"/>
            <a:ext cx="9144000" cy="45719"/>
          </a:xfrm>
          <a:prstGeom prst="rect">
            <a:avLst/>
          </a:prstGeom>
          <a:solidFill>
            <a:srgbClr val="2880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95" r:id="rId3"/>
    <p:sldLayoutId id="2147483683" r:id="rId4"/>
    <p:sldLayoutId id="2147483684" r:id="rId5"/>
    <p:sldLayoutId id="2147483692" r:id="rId6"/>
    <p:sldLayoutId id="2147483678" r:id="rId7"/>
    <p:sldLayoutId id="2147483679" r:id="rId8"/>
    <p:sldLayoutId id="2147483680" r:id="rId9"/>
    <p:sldLayoutId id="2147483685" r:id="rId10"/>
    <p:sldLayoutId id="2147483686" r:id="rId11"/>
    <p:sldLayoutId id="2147483687" r:id="rId12"/>
    <p:sldLayoutId id="2147483688" r:id="rId13"/>
    <p:sldLayoutId id="2147483689" r:id="rId14"/>
    <p:sldLayoutId id="2147483690" r:id="rId15"/>
  </p:sldLayoutIdLst>
  <p:timing>
    <p:tnLst>
      <p:par>
        <p:cTn id="1" dur="indefinite" restart="never" nodeType="tmRoot"/>
      </p:par>
    </p:tnLst>
  </p:timing>
  <p:txStyles>
    <p:titleStyle>
      <a:lvl1pPr algn="l" rtl="0" eaLnBrk="1" fontAlgn="base" hangingPunct="1">
        <a:lnSpc>
          <a:spcPct val="90000"/>
        </a:lnSpc>
        <a:spcBef>
          <a:spcPct val="0"/>
        </a:spcBef>
        <a:spcAft>
          <a:spcPct val="0"/>
        </a:spcAft>
        <a:defRPr lang="en-US" sz="3600" kern="1200">
          <a:solidFill>
            <a:srgbClr val="D99C21"/>
          </a:solidFill>
          <a:latin typeface="+mn-lt"/>
          <a:ea typeface="+mn-ea"/>
          <a:cs typeface="+mn-cs"/>
        </a:defRPr>
      </a:lvl1pPr>
      <a:lvl2pPr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2pPr>
      <a:lvl3pPr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3pPr>
      <a:lvl4pPr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4pPr>
      <a:lvl5pPr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5pPr>
      <a:lvl6pPr marL="457200"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6pPr>
      <a:lvl7pPr marL="914400"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7pPr>
      <a:lvl8pPr marL="1371600"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8pPr>
      <a:lvl9pPr marL="1828800"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9pPr>
    </p:titleStyle>
    <p:bodyStyle>
      <a:lvl1pPr marL="623888" indent="-277813" algn="l" rtl="0" eaLnBrk="1" fontAlgn="base" hangingPunct="1">
        <a:spcBef>
          <a:spcPct val="20000"/>
        </a:spcBef>
        <a:spcAft>
          <a:spcPct val="0"/>
        </a:spcAft>
        <a:buClr>
          <a:srgbClr val="28805C"/>
        </a:buClr>
        <a:buFont typeface="Wingdings" panose="05000000000000000000" pitchFamily="2" charset="2"/>
        <a:buChar char="§"/>
        <a:defRPr lang="en-US" sz="3200" kern="2000" dirty="0">
          <a:solidFill>
            <a:schemeClr val="tx1">
              <a:lumMod val="75000"/>
            </a:schemeClr>
          </a:solidFill>
          <a:latin typeface="+mn-lt"/>
          <a:ea typeface="+mn-ea"/>
          <a:cs typeface="+mn-cs"/>
        </a:defRPr>
      </a:lvl1pPr>
      <a:lvl2pPr marL="914400" indent="-290513" algn="l" rtl="0" eaLnBrk="1" fontAlgn="base" hangingPunct="1">
        <a:spcBef>
          <a:spcPct val="20000"/>
        </a:spcBef>
        <a:spcAft>
          <a:spcPct val="0"/>
        </a:spcAft>
        <a:buClr>
          <a:srgbClr val="D99C21"/>
        </a:buClr>
        <a:buFont typeface="Arial" panose="020B0604020202020204" pitchFamily="34" charset="0"/>
        <a:buChar char="•"/>
        <a:defRPr lang="en-US" sz="2800" kern="1200" dirty="0">
          <a:solidFill>
            <a:schemeClr val="tx1">
              <a:lumMod val="75000"/>
            </a:schemeClr>
          </a:solidFill>
          <a:latin typeface="+mn-lt"/>
          <a:ea typeface="+mn-ea"/>
          <a:cs typeface="+mn-cs"/>
        </a:defRPr>
      </a:lvl2pPr>
      <a:lvl3pPr marL="1260475" indent="-290513" algn="l" rtl="0" eaLnBrk="1" fontAlgn="base" hangingPunct="1">
        <a:spcBef>
          <a:spcPct val="20000"/>
        </a:spcBef>
        <a:spcAft>
          <a:spcPct val="0"/>
        </a:spcAft>
        <a:buClr>
          <a:srgbClr val="737373"/>
        </a:buClr>
        <a:buFont typeface="Calibri" panose="020F0502020204030204" pitchFamily="34" charset="0"/>
        <a:buChar char="‒"/>
        <a:tabLst>
          <a:tab pos="858838" algn="l"/>
        </a:tabLst>
        <a:defRPr sz="2800" kern="1200">
          <a:solidFill>
            <a:schemeClr val="tx1">
              <a:lumMod val="75000"/>
            </a:schemeClr>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 descr="Book cover for Pediatric Nursing, second edition"/>
          <p:cNvPicPr>
            <a:picLocks noGrp="1" noChangeAspect="1"/>
          </p:cNvPicPr>
          <p:nvPr>
            <p:ph type="pic" sz="quarter" idx="14"/>
          </p:nvPr>
        </p:nvPicPr>
        <p:blipFill>
          <a:blip r:embed="rId3" cstate="print">
            <a:extLst>
              <a:ext uri="{28A0092B-C50C-407E-A947-70E740481C1C}">
                <a14:useLocalDpi xmlns:a14="http://schemas.microsoft.com/office/drawing/2010/main" val="0"/>
              </a:ext>
            </a:extLst>
          </a:blip>
          <a:srcRect l="2954" r="2954"/>
          <a:stretch>
            <a:fillRect/>
          </a:stretch>
        </p:blipFill>
        <p:spPr/>
      </p:pic>
      <p:sp>
        <p:nvSpPr>
          <p:cNvPr id="6" name="Text Placeholder 5"/>
          <p:cNvSpPr>
            <a:spLocks noGrp="1"/>
          </p:cNvSpPr>
          <p:nvPr>
            <p:ph type="body" sz="quarter" idx="15"/>
          </p:nvPr>
        </p:nvSpPr>
        <p:spPr/>
        <p:txBody>
          <a:bodyPr/>
          <a:lstStyle/>
          <a:p>
            <a:r>
              <a:rPr lang="en-US" sz="3200" dirty="0" smtClean="0"/>
              <a:t>Chapter 2</a:t>
            </a:r>
            <a:endParaRPr lang="en-US" sz="3200" dirty="0"/>
          </a:p>
        </p:txBody>
      </p:sp>
      <p:sp>
        <p:nvSpPr>
          <p:cNvPr id="7" name="Text Placeholder 6"/>
          <p:cNvSpPr>
            <a:spLocks noGrp="1"/>
          </p:cNvSpPr>
          <p:nvPr>
            <p:ph type="body" sz="quarter" idx="16"/>
          </p:nvPr>
        </p:nvSpPr>
        <p:spPr>
          <a:xfrm>
            <a:off x="3423557" y="3168650"/>
            <a:ext cx="5410200" cy="1098550"/>
          </a:xfrm>
        </p:spPr>
        <p:txBody>
          <a:bodyPr/>
          <a:lstStyle/>
          <a:p>
            <a:r>
              <a:rPr lang="en-US" sz="3200" dirty="0" smtClean="0"/>
              <a:t>Standards of Practice and Ethical Considerations</a:t>
            </a:r>
            <a:endParaRPr lang="en-US" sz="3200" dirty="0"/>
          </a:p>
        </p:txBody>
      </p:sp>
      <p:sp>
        <p:nvSpPr>
          <p:cNvPr id="3" name="Title 2" hidden="1"/>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13727376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Question</a:t>
            </a:r>
            <a:endParaRPr lang="en-US" altLang="en-US" dirty="0"/>
          </a:p>
        </p:txBody>
      </p:sp>
      <p:sp>
        <p:nvSpPr>
          <p:cNvPr id="23556" name="Text Placeholder 3"/>
          <p:cNvSpPr>
            <a:spLocks noGrp="1"/>
          </p:cNvSpPr>
          <p:nvPr>
            <p:ph type="body" sz="quarter" idx="10"/>
          </p:nvPr>
        </p:nvSpPr>
        <p:spPr>
          <a:xfrm>
            <a:off x="457200" y="1181100"/>
            <a:ext cx="8534400" cy="1028700"/>
          </a:xfrm>
        </p:spPr>
        <p:txBody>
          <a:bodyPr/>
          <a:lstStyle/>
          <a:p>
            <a:r>
              <a:rPr lang="en-US" dirty="0" smtClean="0"/>
              <a:t>The A N A </a:t>
            </a:r>
            <a:r>
              <a:rPr lang="en-US" i="1" dirty="0" smtClean="0"/>
              <a:t>Code of Ethics for Nurses</a:t>
            </a:r>
            <a:r>
              <a:rPr lang="en-US" dirty="0" smtClean="0"/>
              <a:t> can be characterized as which of the following?</a:t>
            </a:r>
            <a:endParaRPr lang="en-US" altLang="en-US" dirty="0"/>
          </a:p>
        </p:txBody>
      </p:sp>
      <p:sp>
        <p:nvSpPr>
          <p:cNvPr id="23555" name="Content Placeholder 2"/>
          <p:cNvSpPr>
            <a:spLocks noGrp="1"/>
          </p:cNvSpPr>
          <p:nvPr>
            <p:ph sz="quarter" idx="11"/>
          </p:nvPr>
        </p:nvSpPr>
        <p:spPr>
          <a:xfrm>
            <a:off x="777240" y="2286000"/>
            <a:ext cx="8061960" cy="3505200"/>
          </a:xfrm>
        </p:spPr>
        <p:txBody>
          <a:bodyPr/>
          <a:lstStyle/>
          <a:p>
            <a:pPr marL="438912" lvl="0" indent="-457200">
              <a:buNone/>
            </a:pPr>
            <a:r>
              <a:rPr lang="en-US" dirty="0" smtClean="0">
                <a:solidFill>
                  <a:srgbClr val="28805C"/>
                </a:solidFill>
              </a:rPr>
              <a:t>A.</a:t>
            </a:r>
            <a:r>
              <a:rPr lang="en-US" dirty="0" smtClean="0"/>
              <a:t> A source of guidance and empowerment</a:t>
            </a:r>
          </a:p>
          <a:p>
            <a:pPr marL="438912" lvl="0" indent="-457200">
              <a:buNone/>
            </a:pPr>
            <a:r>
              <a:rPr lang="en-US" dirty="0" smtClean="0">
                <a:solidFill>
                  <a:srgbClr val="28805C"/>
                </a:solidFill>
              </a:rPr>
              <a:t>B.</a:t>
            </a:r>
            <a:r>
              <a:rPr lang="en-US" dirty="0" smtClean="0"/>
              <a:t> A covenant between the profession and the patients who nurses serve</a:t>
            </a:r>
          </a:p>
          <a:p>
            <a:pPr marL="438912" lvl="0" indent="-457200">
              <a:buNone/>
            </a:pPr>
            <a:r>
              <a:rPr lang="en-US" dirty="0" smtClean="0">
                <a:solidFill>
                  <a:srgbClr val="28805C"/>
                </a:solidFill>
              </a:rPr>
              <a:t>C.</a:t>
            </a:r>
            <a:r>
              <a:rPr lang="en-US" dirty="0" smtClean="0"/>
              <a:t> A reflection of key ethics philosophies, principles, rights, duties, and virtues </a:t>
            </a:r>
          </a:p>
          <a:p>
            <a:pPr marL="438912" lvl="0" indent="-457200">
              <a:buNone/>
            </a:pPr>
            <a:r>
              <a:rPr lang="en-US" altLang="en-US" dirty="0" smtClean="0">
                <a:solidFill>
                  <a:srgbClr val="28805C"/>
                </a:solidFill>
              </a:rPr>
              <a:t>D.</a:t>
            </a:r>
            <a:r>
              <a:rPr lang="en-US" altLang="en-US" dirty="0" smtClean="0"/>
              <a:t> All of the above</a:t>
            </a:r>
            <a:endParaRPr lang="en-US" altLang="en-US" dirty="0"/>
          </a:p>
        </p:txBody>
      </p:sp>
    </p:spTree>
    <p:extLst>
      <p:ext uri="{BB962C8B-B14F-4D97-AF65-F5344CB8AC3E}">
        <p14:creationId xmlns:p14="http://schemas.microsoft.com/office/powerpoint/2010/main" val="2344873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 </a:t>
            </a:r>
            <a:r>
              <a:rPr lang="en-US" altLang="en-US" dirty="0" smtClean="0"/>
              <a:t>Answer</a:t>
            </a:r>
            <a:endParaRPr lang="en-US" dirty="0"/>
          </a:p>
        </p:txBody>
      </p:sp>
      <p:sp>
        <p:nvSpPr>
          <p:cNvPr id="3" name="Text Placeholder 2"/>
          <p:cNvSpPr>
            <a:spLocks noGrp="1"/>
          </p:cNvSpPr>
          <p:nvPr>
            <p:ph type="body" sz="quarter" idx="10"/>
          </p:nvPr>
        </p:nvSpPr>
        <p:spPr>
          <a:xfrm>
            <a:off x="457200" y="1219200"/>
            <a:ext cx="8534400" cy="457200"/>
          </a:xfrm>
        </p:spPr>
        <p:txBody>
          <a:bodyPr/>
          <a:lstStyle/>
          <a:p>
            <a:r>
              <a:rPr lang="en-US" altLang="en-US" dirty="0"/>
              <a:t>Correct Answer: </a:t>
            </a:r>
            <a:r>
              <a:rPr lang="en-US" altLang="en-US" dirty="0" smtClean="0">
                <a:solidFill>
                  <a:srgbClr val="28805C"/>
                </a:solidFill>
              </a:rPr>
              <a:t>D</a:t>
            </a:r>
            <a:endParaRPr lang="en-US" dirty="0"/>
          </a:p>
        </p:txBody>
      </p:sp>
      <p:sp>
        <p:nvSpPr>
          <p:cNvPr id="4" name="Content Placeholder 3"/>
          <p:cNvSpPr>
            <a:spLocks noGrp="1"/>
          </p:cNvSpPr>
          <p:nvPr>
            <p:ph sz="quarter" idx="11"/>
          </p:nvPr>
        </p:nvSpPr>
        <p:spPr>
          <a:xfrm>
            <a:off x="457200" y="1885950"/>
            <a:ext cx="8534400" cy="4038600"/>
          </a:xfrm>
        </p:spPr>
        <p:txBody>
          <a:bodyPr/>
          <a:lstStyle/>
          <a:p>
            <a:r>
              <a:rPr lang="en-US" dirty="0"/>
              <a:t>The </a:t>
            </a:r>
            <a:r>
              <a:rPr lang="en-US" dirty="0" smtClean="0"/>
              <a:t>A N A </a:t>
            </a:r>
            <a:r>
              <a:rPr lang="en-US" i="1" dirty="0"/>
              <a:t>Code of Ethics for Nurses</a:t>
            </a:r>
            <a:r>
              <a:rPr lang="en-US" dirty="0"/>
              <a:t> can be characterized as:</a:t>
            </a:r>
          </a:p>
          <a:p>
            <a:pPr marL="621792" lvl="0" indent="-274320">
              <a:buFont typeface="Wingdings" pitchFamily="2" charset="2"/>
              <a:buChar char="§"/>
            </a:pPr>
            <a:r>
              <a:rPr lang="en-US" dirty="0"/>
              <a:t>A source of guidance and empowerment</a:t>
            </a:r>
          </a:p>
          <a:p>
            <a:pPr marL="621792" lvl="0" indent="-274320">
              <a:buFont typeface="Wingdings" pitchFamily="2" charset="2"/>
              <a:buChar char="§"/>
            </a:pPr>
            <a:r>
              <a:rPr lang="en-US" dirty="0"/>
              <a:t>A covenant between the profession and the patients who nurses serve</a:t>
            </a:r>
          </a:p>
          <a:p>
            <a:pPr marL="621792" lvl="0" indent="-274320">
              <a:buFont typeface="Wingdings" pitchFamily="2" charset="2"/>
              <a:buChar char="§"/>
            </a:pPr>
            <a:r>
              <a:rPr lang="en-US" dirty="0"/>
              <a:t>A reflection of key ethics philosophies, principles, rights, duties, and </a:t>
            </a:r>
            <a:r>
              <a:rPr lang="en-US" dirty="0" smtClean="0"/>
              <a:t>virtues</a:t>
            </a:r>
            <a:endParaRPr lang="en-US" dirty="0"/>
          </a:p>
        </p:txBody>
      </p:sp>
    </p:spTree>
    <p:extLst>
      <p:ext uri="{BB962C8B-B14F-4D97-AF65-F5344CB8AC3E}">
        <p14:creationId xmlns:p14="http://schemas.microsoft.com/office/powerpoint/2010/main" val="9818644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US" dirty="0" smtClean="0"/>
              <a:t>Developmentally Appropriate Care</a:t>
            </a:r>
            <a:endParaRPr lang="en-US" altLang="en-US" dirty="0"/>
          </a:p>
        </p:txBody>
      </p:sp>
      <p:sp>
        <p:nvSpPr>
          <p:cNvPr id="14340" name="Content Placeholder 2"/>
          <p:cNvSpPr>
            <a:spLocks noGrp="1"/>
          </p:cNvSpPr>
          <p:nvPr>
            <p:ph idx="1"/>
          </p:nvPr>
        </p:nvSpPr>
        <p:spPr/>
        <p:txBody>
          <a:bodyPr/>
          <a:lstStyle/>
          <a:p>
            <a:r>
              <a:rPr lang="en-US" smtClean="0"/>
              <a:t>Development and pain management</a:t>
            </a:r>
          </a:p>
          <a:p>
            <a:r>
              <a:rPr lang="en-US" smtClean="0"/>
              <a:t>Patient and family education</a:t>
            </a:r>
          </a:p>
          <a:p>
            <a:r>
              <a:rPr lang="en-US" smtClean="0"/>
              <a:t>Privacy and confidentiality</a:t>
            </a:r>
            <a:endParaRPr lang="en-US" dirty="0"/>
          </a:p>
        </p:txBody>
      </p:sp>
    </p:spTree>
    <p:extLst>
      <p:ext uri="{BB962C8B-B14F-4D97-AF65-F5344CB8AC3E}">
        <p14:creationId xmlns:p14="http://schemas.microsoft.com/office/powerpoint/2010/main" val="12998754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a:xfrm>
            <a:off x="756356" y="22311"/>
            <a:ext cx="8235244" cy="1089529"/>
          </a:xfrm>
        </p:spPr>
        <p:txBody>
          <a:bodyPr/>
          <a:lstStyle/>
          <a:p>
            <a:r>
              <a:rPr lang="en-US" dirty="0" smtClean="0"/>
              <a:t>Developmentally Appropriate Care (continued)</a:t>
            </a:r>
            <a:endParaRPr lang="en-US" altLang="en-US" dirty="0"/>
          </a:p>
        </p:txBody>
      </p:sp>
      <p:sp>
        <p:nvSpPr>
          <p:cNvPr id="14340" name="Content Placeholder 2"/>
          <p:cNvSpPr>
            <a:spLocks noGrp="1"/>
          </p:cNvSpPr>
          <p:nvPr>
            <p:ph idx="1"/>
          </p:nvPr>
        </p:nvSpPr>
        <p:spPr/>
        <p:txBody>
          <a:bodyPr/>
          <a:lstStyle/>
          <a:p>
            <a:r>
              <a:rPr lang="en-US" dirty="0" smtClean="0"/>
              <a:t>Conflicting duties</a:t>
            </a:r>
          </a:p>
          <a:p>
            <a:r>
              <a:rPr lang="en-US" dirty="0" smtClean="0"/>
              <a:t>Chaperones</a:t>
            </a:r>
          </a:p>
          <a:p>
            <a:r>
              <a:rPr lang="en-US" dirty="0" smtClean="0"/>
              <a:t>H I P A </a:t>
            </a:r>
            <a:r>
              <a:rPr lang="en-US" dirty="0" err="1" smtClean="0"/>
              <a:t>A</a:t>
            </a:r>
            <a:endParaRPr lang="en-US" dirty="0"/>
          </a:p>
        </p:txBody>
      </p:sp>
    </p:spTree>
    <p:extLst>
      <p:ext uri="{BB962C8B-B14F-4D97-AF65-F5344CB8AC3E}">
        <p14:creationId xmlns:p14="http://schemas.microsoft.com/office/powerpoint/2010/main" val="9685644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US" dirty="0" smtClean="0"/>
              <a:t>Pediatric Decision Making</a:t>
            </a:r>
            <a:endParaRPr lang="en-US" altLang="en-US" dirty="0"/>
          </a:p>
        </p:txBody>
      </p:sp>
      <p:sp>
        <p:nvSpPr>
          <p:cNvPr id="14340" name="Content Placeholder 2"/>
          <p:cNvSpPr>
            <a:spLocks noGrp="1"/>
          </p:cNvSpPr>
          <p:nvPr>
            <p:ph idx="1"/>
          </p:nvPr>
        </p:nvSpPr>
        <p:spPr/>
        <p:txBody>
          <a:bodyPr/>
          <a:lstStyle/>
          <a:p>
            <a:r>
              <a:rPr lang="en-US" altLang="en-US" dirty="0" smtClean="0"/>
              <a:t>Best interests</a:t>
            </a:r>
          </a:p>
          <a:p>
            <a:r>
              <a:rPr lang="en-US" dirty="0" smtClean="0"/>
              <a:t>Role of parental religion</a:t>
            </a:r>
          </a:p>
          <a:p>
            <a:r>
              <a:rPr lang="en-US" dirty="0" smtClean="0"/>
              <a:t>Partnering with children in decision making</a:t>
            </a:r>
          </a:p>
          <a:p>
            <a:r>
              <a:rPr lang="en-US" dirty="0" smtClean="0"/>
              <a:t>P S D A and advance directives</a:t>
            </a:r>
            <a:endParaRPr lang="en-US" dirty="0"/>
          </a:p>
        </p:txBody>
      </p:sp>
    </p:spTree>
    <p:extLst>
      <p:ext uri="{BB962C8B-B14F-4D97-AF65-F5344CB8AC3E}">
        <p14:creationId xmlns:p14="http://schemas.microsoft.com/office/powerpoint/2010/main" val="16923030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US" dirty="0" smtClean="0"/>
              <a:t>Safety in the Pediatric Setting</a:t>
            </a:r>
            <a:endParaRPr lang="en-US" altLang="en-US" dirty="0"/>
          </a:p>
        </p:txBody>
      </p:sp>
      <p:sp>
        <p:nvSpPr>
          <p:cNvPr id="14340" name="Content Placeholder 2"/>
          <p:cNvSpPr>
            <a:spLocks noGrp="1"/>
          </p:cNvSpPr>
          <p:nvPr>
            <p:ph idx="1"/>
          </p:nvPr>
        </p:nvSpPr>
        <p:spPr/>
        <p:txBody>
          <a:bodyPr/>
          <a:lstStyle/>
          <a:p>
            <a:r>
              <a:rPr lang="en-US" dirty="0" smtClean="0"/>
              <a:t>National patient safety goals (N P S G S)</a:t>
            </a:r>
          </a:p>
          <a:p>
            <a:pPr lvl="1"/>
            <a:r>
              <a:rPr lang="en-US" dirty="0" smtClean="0"/>
              <a:t>Two patient identifiers</a:t>
            </a:r>
          </a:p>
          <a:p>
            <a:pPr lvl="1"/>
            <a:r>
              <a:rPr lang="en-US" dirty="0" smtClean="0"/>
              <a:t>Patient falls reduction standards</a:t>
            </a:r>
          </a:p>
          <a:p>
            <a:r>
              <a:rPr lang="en-US" dirty="0" smtClean="0"/>
              <a:t>Medication safety standards</a:t>
            </a:r>
          </a:p>
          <a:p>
            <a:r>
              <a:rPr lang="en-US" dirty="0" smtClean="0"/>
              <a:t>Medication safety precautions</a:t>
            </a:r>
            <a:endParaRPr lang="en-US" dirty="0"/>
          </a:p>
        </p:txBody>
      </p:sp>
    </p:spTree>
    <p:extLst>
      <p:ext uri="{BB962C8B-B14F-4D97-AF65-F5344CB8AC3E}">
        <p14:creationId xmlns:p14="http://schemas.microsoft.com/office/powerpoint/2010/main" val="23503342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Question </a:t>
            </a:r>
            <a:endParaRPr lang="en-US" altLang="en-US" dirty="0"/>
          </a:p>
        </p:txBody>
      </p:sp>
      <p:sp>
        <p:nvSpPr>
          <p:cNvPr id="23556" name="Text Placeholder 3"/>
          <p:cNvSpPr>
            <a:spLocks noGrp="1"/>
          </p:cNvSpPr>
          <p:nvPr>
            <p:ph type="body" sz="quarter" idx="10"/>
          </p:nvPr>
        </p:nvSpPr>
        <p:spPr>
          <a:xfrm>
            <a:off x="457200" y="1181100"/>
            <a:ext cx="8534400" cy="952500"/>
          </a:xfrm>
        </p:spPr>
        <p:txBody>
          <a:bodyPr/>
          <a:lstStyle/>
          <a:p>
            <a:r>
              <a:rPr lang="en-US" altLang="en-US" dirty="0" smtClean="0"/>
              <a:t>Children in the U </a:t>
            </a:r>
            <a:r>
              <a:rPr lang="en-US" altLang="en-US" dirty="0" smtClean="0"/>
              <a:t>S </a:t>
            </a:r>
            <a:r>
              <a:rPr lang="en-US" altLang="en-US" dirty="0" smtClean="0"/>
              <a:t>do not have the right to confidentiality until they reach age 18.</a:t>
            </a:r>
            <a:endParaRPr lang="en-US" altLang="en-US" dirty="0"/>
          </a:p>
        </p:txBody>
      </p:sp>
      <p:sp>
        <p:nvSpPr>
          <p:cNvPr id="23555" name="Content Placeholder 2"/>
          <p:cNvSpPr>
            <a:spLocks noGrp="1"/>
          </p:cNvSpPr>
          <p:nvPr>
            <p:ph sz="quarter" idx="11"/>
          </p:nvPr>
        </p:nvSpPr>
        <p:spPr>
          <a:xfrm>
            <a:off x="457200" y="2320290"/>
            <a:ext cx="8534400" cy="3623310"/>
          </a:xfrm>
        </p:spPr>
        <p:txBody>
          <a:bodyPr/>
          <a:lstStyle/>
          <a:p>
            <a:pPr marL="346075" indent="0">
              <a:buNone/>
            </a:pPr>
            <a:r>
              <a:rPr lang="en-US" altLang="en-US" dirty="0" smtClean="0">
                <a:solidFill>
                  <a:srgbClr val="28805C"/>
                </a:solidFill>
              </a:rPr>
              <a:t>A.</a:t>
            </a:r>
            <a:r>
              <a:rPr lang="en-US" altLang="en-US" dirty="0" smtClean="0"/>
              <a:t> True</a:t>
            </a:r>
          </a:p>
          <a:p>
            <a:pPr marL="346075" indent="0">
              <a:buNone/>
            </a:pPr>
            <a:r>
              <a:rPr lang="en-US" altLang="en-US" dirty="0" smtClean="0">
                <a:solidFill>
                  <a:srgbClr val="28805C"/>
                </a:solidFill>
              </a:rPr>
              <a:t>B.</a:t>
            </a:r>
            <a:r>
              <a:rPr lang="en-US" altLang="en-US" dirty="0" smtClean="0"/>
              <a:t> False</a:t>
            </a:r>
            <a:endParaRPr lang="en-US" altLang="en-US" dirty="0"/>
          </a:p>
        </p:txBody>
      </p:sp>
    </p:spTree>
    <p:extLst>
      <p:ext uri="{BB962C8B-B14F-4D97-AF65-F5344CB8AC3E}">
        <p14:creationId xmlns:p14="http://schemas.microsoft.com/office/powerpoint/2010/main" val="13153300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US" altLang="en-US" dirty="0" smtClean="0"/>
              <a:t>Answer  </a:t>
            </a:r>
            <a:endParaRPr lang="en-US" dirty="0"/>
          </a:p>
        </p:txBody>
      </p:sp>
      <p:sp>
        <p:nvSpPr>
          <p:cNvPr id="24579" name="Text Placeholder 5"/>
          <p:cNvSpPr>
            <a:spLocks noGrp="1"/>
          </p:cNvSpPr>
          <p:nvPr>
            <p:ph type="body" sz="quarter" idx="10"/>
          </p:nvPr>
        </p:nvSpPr>
        <p:spPr>
          <a:xfrm>
            <a:off x="457200" y="1219200"/>
            <a:ext cx="8534400" cy="457200"/>
          </a:xfrm>
        </p:spPr>
        <p:txBody>
          <a:bodyPr/>
          <a:lstStyle/>
          <a:p>
            <a:r>
              <a:rPr lang="en-US" altLang="en-US" dirty="0" smtClean="0"/>
              <a:t>Correct Answer: </a:t>
            </a:r>
            <a:r>
              <a:rPr lang="en-US" altLang="en-US" dirty="0" smtClean="0">
                <a:solidFill>
                  <a:srgbClr val="28805C"/>
                </a:solidFill>
              </a:rPr>
              <a:t>B</a:t>
            </a:r>
            <a:r>
              <a:rPr lang="en-US" altLang="en-US" dirty="0" smtClean="0"/>
              <a:t> </a:t>
            </a:r>
            <a:endParaRPr lang="en-US" altLang="en-US" dirty="0"/>
          </a:p>
        </p:txBody>
      </p:sp>
      <p:sp>
        <p:nvSpPr>
          <p:cNvPr id="24578" name="Content Placeholder 4"/>
          <p:cNvSpPr>
            <a:spLocks noGrp="1"/>
          </p:cNvSpPr>
          <p:nvPr>
            <p:ph sz="quarter" idx="11"/>
          </p:nvPr>
        </p:nvSpPr>
        <p:spPr>
          <a:xfrm>
            <a:off x="457200" y="1794510"/>
            <a:ext cx="8534400" cy="4038600"/>
          </a:xfrm>
        </p:spPr>
        <p:txBody>
          <a:bodyPr/>
          <a:lstStyle/>
          <a:p>
            <a:r>
              <a:rPr lang="en-US" altLang="en-US" dirty="0" smtClean="0"/>
              <a:t>Children do have a right to confidentiality, although there are certainly p</a:t>
            </a:r>
            <a:r>
              <a:rPr lang="en-US" dirty="0" smtClean="0"/>
              <a:t>ractical considerations that may preclude it.</a:t>
            </a:r>
            <a:endParaRPr lang="en-US" altLang="en-US" dirty="0"/>
          </a:p>
        </p:txBody>
      </p:sp>
    </p:spTree>
    <p:extLst>
      <p:ext uri="{BB962C8B-B14F-4D97-AF65-F5344CB8AC3E}">
        <p14:creationId xmlns:p14="http://schemas.microsoft.com/office/powerpoint/2010/main" val="33360528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a:xfrm>
            <a:off x="756356" y="81110"/>
            <a:ext cx="8235244" cy="1023790"/>
          </a:xfrm>
        </p:spPr>
        <p:txBody>
          <a:bodyPr/>
          <a:lstStyle/>
          <a:p>
            <a:r>
              <a:rPr lang="en-US" altLang="en-US" dirty="0" smtClean="0"/>
              <a:t>Standards of Culturally Sensitive Care and Truth Telling</a:t>
            </a:r>
            <a:endParaRPr lang="en-US" altLang="en-US" dirty="0"/>
          </a:p>
        </p:txBody>
      </p:sp>
      <p:sp>
        <p:nvSpPr>
          <p:cNvPr id="14340" name="Content Placeholder 2"/>
          <p:cNvSpPr>
            <a:spLocks noGrp="1"/>
          </p:cNvSpPr>
          <p:nvPr>
            <p:ph idx="1"/>
          </p:nvPr>
        </p:nvSpPr>
        <p:spPr/>
        <p:txBody>
          <a:bodyPr/>
          <a:lstStyle/>
          <a:p>
            <a:r>
              <a:rPr lang="en-US" altLang="en-US" dirty="0" smtClean="0"/>
              <a:t>Cultural sensitivity</a:t>
            </a:r>
          </a:p>
          <a:p>
            <a:r>
              <a:rPr lang="en-US" altLang="en-US" dirty="0" smtClean="0"/>
              <a:t>Veracity</a:t>
            </a:r>
          </a:p>
          <a:p>
            <a:r>
              <a:rPr lang="en-US" altLang="en-US" dirty="0" smtClean="0"/>
              <a:t>Medical errors</a:t>
            </a:r>
            <a:endParaRPr lang="en-US" altLang="en-US" dirty="0"/>
          </a:p>
        </p:txBody>
      </p:sp>
    </p:spTree>
    <p:extLst>
      <p:ext uri="{BB962C8B-B14F-4D97-AF65-F5344CB8AC3E}">
        <p14:creationId xmlns:p14="http://schemas.microsoft.com/office/powerpoint/2010/main" val="32012763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US" altLang="en-US" dirty="0" smtClean="0"/>
              <a:t>Advocacy</a:t>
            </a:r>
            <a:endParaRPr lang="en-US" altLang="en-US" dirty="0"/>
          </a:p>
        </p:txBody>
      </p:sp>
      <p:sp>
        <p:nvSpPr>
          <p:cNvPr id="14340" name="Content Placeholder 2"/>
          <p:cNvSpPr>
            <a:spLocks noGrp="1"/>
          </p:cNvSpPr>
          <p:nvPr>
            <p:ph idx="1"/>
          </p:nvPr>
        </p:nvSpPr>
        <p:spPr/>
        <p:txBody>
          <a:bodyPr/>
          <a:lstStyle/>
          <a:p>
            <a:r>
              <a:rPr lang="en-US" smtClean="0"/>
              <a:t>Child maltreatment</a:t>
            </a:r>
          </a:p>
          <a:p>
            <a:r>
              <a:rPr lang="en-US" smtClean="0"/>
              <a:t>Ethical issues</a:t>
            </a:r>
          </a:p>
          <a:p>
            <a:r>
              <a:rPr lang="en-US" smtClean="0"/>
              <a:t>Strategies and skills</a:t>
            </a:r>
            <a:endParaRPr lang="en-US" dirty="0"/>
          </a:p>
        </p:txBody>
      </p:sp>
    </p:spTree>
    <p:extLst>
      <p:ext uri="{BB962C8B-B14F-4D97-AF65-F5344CB8AC3E}">
        <p14:creationId xmlns:p14="http://schemas.microsoft.com/office/powerpoint/2010/main" val="1236529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US" altLang="en-US" dirty="0" smtClean="0"/>
              <a:t>Learning Objectives</a:t>
            </a:r>
            <a:endParaRPr lang="en-US" altLang="en-US" dirty="0"/>
          </a:p>
        </p:txBody>
      </p:sp>
      <p:sp>
        <p:nvSpPr>
          <p:cNvPr id="14340" name="Content Placeholder 2"/>
          <p:cNvSpPr>
            <a:spLocks noGrp="1"/>
          </p:cNvSpPr>
          <p:nvPr>
            <p:ph idx="1"/>
          </p:nvPr>
        </p:nvSpPr>
        <p:spPr/>
        <p:txBody>
          <a:bodyPr/>
          <a:lstStyle/>
          <a:p>
            <a:pPr lvl="0"/>
            <a:r>
              <a:rPr lang="en-US" dirty="0" smtClean="0"/>
              <a:t>Identify and describe sources of standards of practice relevant to the day-to-day practice of pediatric nurses.</a:t>
            </a:r>
          </a:p>
          <a:p>
            <a:pPr lvl="0"/>
            <a:r>
              <a:rPr lang="en-US" dirty="0" smtClean="0"/>
              <a:t>Identify and elaborate on the key themes related to pediatric nursing standards of practice.</a:t>
            </a:r>
          </a:p>
        </p:txBody>
      </p:sp>
    </p:spTree>
    <p:extLst>
      <p:ext uri="{BB962C8B-B14F-4D97-AF65-F5344CB8AC3E}">
        <p14:creationId xmlns:p14="http://schemas.microsoft.com/office/powerpoint/2010/main" val="9877000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US" altLang="en-US" dirty="0" smtClean="0"/>
              <a:t>Summary</a:t>
            </a:r>
            <a:endParaRPr lang="en-US" altLang="en-US" dirty="0"/>
          </a:p>
        </p:txBody>
      </p:sp>
      <p:sp>
        <p:nvSpPr>
          <p:cNvPr id="14340" name="Content Placeholder 2"/>
          <p:cNvSpPr>
            <a:spLocks noGrp="1"/>
          </p:cNvSpPr>
          <p:nvPr>
            <p:ph idx="1"/>
          </p:nvPr>
        </p:nvSpPr>
        <p:spPr>
          <a:xfrm>
            <a:off x="457200" y="1195349"/>
            <a:ext cx="8229600" cy="4824451"/>
          </a:xfrm>
        </p:spPr>
        <p:txBody>
          <a:bodyPr/>
          <a:lstStyle/>
          <a:p>
            <a:r>
              <a:rPr lang="en-US" altLang="en-US" dirty="0" smtClean="0"/>
              <a:t>In this chapter, we covered:</a:t>
            </a:r>
          </a:p>
          <a:p>
            <a:pPr lvl="1">
              <a:lnSpc>
                <a:spcPts val="3100"/>
              </a:lnSpc>
            </a:pPr>
            <a:r>
              <a:rPr lang="en-US" dirty="0" smtClean="0"/>
              <a:t>Ethics in nursing practice</a:t>
            </a:r>
          </a:p>
          <a:p>
            <a:pPr lvl="1">
              <a:lnSpc>
                <a:spcPts val="3100"/>
              </a:lnSpc>
            </a:pPr>
            <a:r>
              <a:rPr lang="en-US" dirty="0" smtClean="0"/>
              <a:t>Pediatric nursing scope and standards of practice</a:t>
            </a:r>
          </a:p>
          <a:p>
            <a:pPr lvl="1">
              <a:lnSpc>
                <a:spcPts val="3100"/>
              </a:lnSpc>
            </a:pPr>
            <a:r>
              <a:rPr lang="en-US" dirty="0" smtClean="0"/>
              <a:t>Family-centered care</a:t>
            </a:r>
          </a:p>
          <a:p>
            <a:pPr lvl="1">
              <a:lnSpc>
                <a:spcPts val="3100"/>
              </a:lnSpc>
            </a:pPr>
            <a:r>
              <a:rPr lang="en-US" dirty="0" smtClean="0"/>
              <a:t>Developmentally appropriate care</a:t>
            </a:r>
          </a:p>
          <a:p>
            <a:pPr lvl="1">
              <a:lnSpc>
                <a:spcPts val="3100"/>
              </a:lnSpc>
            </a:pPr>
            <a:r>
              <a:rPr lang="en-US" dirty="0" smtClean="0"/>
              <a:t>Pediatric decision making</a:t>
            </a:r>
          </a:p>
          <a:p>
            <a:pPr lvl="1">
              <a:lnSpc>
                <a:spcPts val="3100"/>
              </a:lnSpc>
            </a:pPr>
            <a:r>
              <a:rPr lang="en-US" dirty="0" smtClean="0"/>
              <a:t>Safety in the pediatric setting</a:t>
            </a:r>
          </a:p>
          <a:p>
            <a:pPr lvl="1">
              <a:lnSpc>
                <a:spcPts val="3100"/>
              </a:lnSpc>
            </a:pPr>
            <a:r>
              <a:rPr lang="en-US" dirty="0" smtClean="0"/>
              <a:t>Standards of practice and culturally sensitive care</a:t>
            </a:r>
          </a:p>
          <a:p>
            <a:pPr lvl="1">
              <a:lnSpc>
                <a:spcPts val="3100"/>
              </a:lnSpc>
            </a:pPr>
            <a:r>
              <a:rPr lang="en-US" dirty="0" smtClean="0"/>
              <a:t>Truth-telling standards and pediatric nursing</a:t>
            </a:r>
          </a:p>
          <a:p>
            <a:pPr lvl="1">
              <a:lnSpc>
                <a:spcPts val="3100"/>
              </a:lnSpc>
            </a:pPr>
            <a:r>
              <a:rPr lang="en-US" dirty="0" smtClean="0"/>
              <a:t>Advocacy</a:t>
            </a:r>
            <a:endParaRPr lang="en-US" dirty="0"/>
          </a:p>
        </p:txBody>
      </p:sp>
    </p:spTree>
    <p:extLst>
      <p:ext uri="{BB962C8B-B14F-4D97-AF65-F5344CB8AC3E}">
        <p14:creationId xmlns:p14="http://schemas.microsoft.com/office/powerpoint/2010/main" val="25778408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US" altLang="en-US" dirty="0"/>
              <a:t>Learning Objectives </a:t>
            </a:r>
            <a:r>
              <a:rPr lang="en-US" altLang="en-US" dirty="0" smtClean="0"/>
              <a:t>(continued_1)</a:t>
            </a:r>
            <a:endParaRPr lang="en-US" altLang="en-US" dirty="0"/>
          </a:p>
        </p:txBody>
      </p:sp>
      <p:sp>
        <p:nvSpPr>
          <p:cNvPr id="14340" name="Content Placeholder 2"/>
          <p:cNvSpPr>
            <a:spLocks noGrp="1"/>
          </p:cNvSpPr>
          <p:nvPr>
            <p:ph idx="1"/>
          </p:nvPr>
        </p:nvSpPr>
        <p:spPr>
          <a:xfrm>
            <a:off x="457200" y="1195349"/>
            <a:ext cx="8229600" cy="4672051"/>
          </a:xfrm>
        </p:spPr>
        <p:txBody>
          <a:bodyPr/>
          <a:lstStyle/>
          <a:p>
            <a:pPr lvl="0"/>
            <a:r>
              <a:rPr lang="en-US" dirty="0" smtClean="0"/>
              <a:t>List the six standards of practice and 11 standards of professional performance highlighted in the Pediatric Nursing Scope and Standards of Practice (American Nurses Association, 2015a) and discuss associated measurement criteria.</a:t>
            </a:r>
          </a:p>
          <a:p>
            <a:pPr lvl="0"/>
            <a:r>
              <a:rPr lang="en-US" dirty="0" smtClean="0"/>
              <a:t>Describe the value and functions of the Code of Ethics for Nurses (American Nurses Association, 2015b).</a:t>
            </a:r>
            <a:endParaRPr lang="en-US" dirty="0"/>
          </a:p>
        </p:txBody>
      </p:sp>
    </p:spTree>
    <p:extLst>
      <p:ext uri="{BB962C8B-B14F-4D97-AF65-F5344CB8AC3E}">
        <p14:creationId xmlns:p14="http://schemas.microsoft.com/office/powerpoint/2010/main" val="2363422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US" altLang="en-US" dirty="0" smtClean="0"/>
              <a:t>Learning Objectives (continued_2)</a:t>
            </a:r>
            <a:endParaRPr lang="en-US" altLang="en-US" dirty="0"/>
          </a:p>
        </p:txBody>
      </p:sp>
      <p:sp>
        <p:nvSpPr>
          <p:cNvPr id="14340" name="Content Placeholder 2"/>
          <p:cNvSpPr>
            <a:spLocks noGrp="1"/>
          </p:cNvSpPr>
          <p:nvPr>
            <p:ph idx="1"/>
          </p:nvPr>
        </p:nvSpPr>
        <p:spPr/>
        <p:txBody>
          <a:bodyPr/>
          <a:lstStyle/>
          <a:p>
            <a:pPr lvl="0"/>
            <a:r>
              <a:rPr lang="en-US" dirty="0" smtClean="0"/>
              <a:t>Identify the nine provisions of the Code of Ethics for Nurses and relate them to practical situations encountered in the day-to-day practice of pediatric nursing.</a:t>
            </a:r>
          </a:p>
          <a:p>
            <a:pPr lvl="0"/>
            <a:r>
              <a:rPr lang="en-US" dirty="0" smtClean="0"/>
              <a:t>Identify ethics controversies commonly encountered in the practice of pediatric nursing and discuss relevant principles, duties, rights, and virtues.</a:t>
            </a:r>
          </a:p>
        </p:txBody>
      </p:sp>
    </p:spTree>
    <p:extLst>
      <p:ext uri="{BB962C8B-B14F-4D97-AF65-F5344CB8AC3E}">
        <p14:creationId xmlns:p14="http://schemas.microsoft.com/office/powerpoint/2010/main" val="63556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US" altLang="en-US" dirty="0" smtClean="0"/>
              <a:t>Learning Objectives (continued_3)</a:t>
            </a:r>
            <a:endParaRPr lang="en-US" altLang="en-US" dirty="0"/>
          </a:p>
        </p:txBody>
      </p:sp>
      <p:sp>
        <p:nvSpPr>
          <p:cNvPr id="14340" name="Content Placeholder 2"/>
          <p:cNvSpPr>
            <a:spLocks noGrp="1"/>
          </p:cNvSpPr>
          <p:nvPr>
            <p:ph idx="1"/>
          </p:nvPr>
        </p:nvSpPr>
        <p:spPr/>
        <p:txBody>
          <a:bodyPr/>
          <a:lstStyle/>
          <a:p>
            <a:pPr lvl="0"/>
            <a:r>
              <a:rPr lang="en-US" dirty="0" smtClean="0"/>
              <a:t>Differentiate “consent,” “permission,” and “assent,” and discuss how promoting the best interest of children in the issue of consent differs from obtaining informed consent from a competent adult.</a:t>
            </a:r>
            <a:endParaRPr lang="en-US" dirty="0"/>
          </a:p>
        </p:txBody>
      </p:sp>
    </p:spTree>
    <p:extLst>
      <p:ext uri="{BB962C8B-B14F-4D97-AF65-F5344CB8AC3E}">
        <p14:creationId xmlns:p14="http://schemas.microsoft.com/office/powerpoint/2010/main" val="1943302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US" altLang="en-US" dirty="0" smtClean="0"/>
              <a:t>Introduction</a:t>
            </a:r>
            <a:endParaRPr lang="en-US" altLang="en-US" dirty="0"/>
          </a:p>
        </p:txBody>
      </p:sp>
      <p:sp>
        <p:nvSpPr>
          <p:cNvPr id="14340" name="Content Placeholder 2"/>
          <p:cNvSpPr>
            <a:spLocks noGrp="1"/>
          </p:cNvSpPr>
          <p:nvPr>
            <p:ph idx="1"/>
          </p:nvPr>
        </p:nvSpPr>
        <p:spPr/>
        <p:txBody>
          <a:bodyPr/>
          <a:lstStyle/>
          <a:p>
            <a:r>
              <a:rPr lang="en-US" dirty="0" smtClean="0"/>
              <a:t>Care of children and their families requires the application of the nursing process in accordance with accepted standards of practice, professional performance, and ethics. </a:t>
            </a:r>
            <a:endParaRPr lang="en-US" altLang="en-US" dirty="0"/>
          </a:p>
        </p:txBody>
      </p:sp>
    </p:spTree>
    <p:extLst>
      <p:ext uri="{BB962C8B-B14F-4D97-AF65-F5344CB8AC3E}">
        <p14:creationId xmlns:p14="http://schemas.microsoft.com/office/powerpoint/2010/main" val="3198194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US" dirty="0" smtClean="0"/>
              <a:t>Ethics in Nursing Practice</a:t>
            </a:r>
            <a:endParaRPr lang="en-US" altLang="en-US" dirty="0"/>
          </a:p>
        </p:txBody>
      </p:sp>
      <p:sp>
        <p:nvSpPr>
          <p:cNvPr id="14340" name="Content Placeholder 2"/>
          <p:cNvSpPr>
            <a:spLocks noGrp="1"/>
          </p:cNvSpPr>
          <p:nvPr>
            <p:ph idx="1"/>
          </p:nvPr>
        </p:nvSpPr>
        <p:spPr/>
        <p:txBody>
          <a:bodyPr/>
          <a:lstStyle/>
          <a:p>
            <a:r>
              <a:rPr lang="en-US" dirty="0" smtClean="0"/>
              <a:t>Public perception of nursing</a:t>
            </a:r>
          </a:p>
          <a:p>
            <a:r>
              <a:rPr lang="en-US" dirty="0" smtClean="0"/>
              <a:t>A N A Code of Ethics for Nurses</a:t>
            </a:r>
            <a:endParaRPr lang="en-US" altLang="en-US" dirty="0"/>
          </a:p>
        </p:txBody>
      </p:sp>
    </p:spTree>
    <p:extLst>
      <p:ext uri="{BB962C8B-B14F-4D97-AF65-F5344CB8AC3E}">
        <p14:creationId xmlns:p14="http://schemas.microsoft.com/office/powerpoint/2010/main" val="472696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a:xfrm>
            <a:off x="756356" y="131910"/>
            <a:ext cx="8235244" cy="923739"/>
          </a:xfrm>
        </p:spPr>
        <p:txBody>
          <a:bodyPr/>
          <a:lstStyle/>
          <a:p>
            <a:r>
              <a:rPr lang="en-US" dirty="0" smtClean="0"/>
              <a:t>Pediatric Nursing Scope and Standards of Practice</a:t>
            </a:r>
            <a:endParaRPr lang="en-US" altLang="en-US" dirty="0"/>
          </a:p>
        </p:txBody>
      </p:sp>
      <p:sp>
        <p:nvSpPr>
          <p:cNvPr id="14340" name="Content Placeholder 2"/>
          <p:cNvSpPr>
            <a:spLocks noGrp="1"/>
          </p:cNvSpPr>
          <p:nvPr>
            <p:ph idx="1"/>
          </p:nvPr>
        </p:nvSpPr>
        <p:spPr/>
        <p:txBody>
          <a:bodyPr/>
          <a:lstStyle/>
          <a:p>
            <a:r>
              <a:rPr lang="en-US" dirty="0" smtClean="0"/>
              <a:t>Primary source of standards</a:t>
            </a:r>
          </a:p>
          <a:p>
            <a:r>
              <a:rPr lang="en-US" dirty="0" smtClean="0"/>
              <a:t>Therapeutic relationships</a:t>
            </a:r>
          </a:p>
          <a:p>
            <a:r>
              <a:rPr lang="en-US" dirty="0" smtClean="0"/>
              <a:t>Professional boundaries and personal authenticity</a:t>
            </a:r>
          </a:p>
          <a:p>
            <a:r>
              <a:rPr lang="en-US" dirty="0" smtClean="0"/>
              <a:t>Challenging patient and family behaviors</a:t>
            </a:r>
            <a:endParaRPr lang="en-US" altLang="en-US" dirty="0"/>
          </a:p>
        </p:txBody>
      </p:sp>
    </p:spTree>
    <p:extLst>
      <p:ext uri="{BB962C8B-B14F-4D97-AF65-F5344CB8AC3E}">
        <p14:creationId xmlns:p14="http://schemas.microsoft.com/office/powerpoint/2010/main" val="1710539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US" dirty="0" smtClean="0"/>
              <a:t>Family-Centered Care</a:t>
            </a:r>
            <a:endParaRPr lang="en-US" altLang="en-US" dirty="0"/>
          </a:p>
        </p:txBody>
      </p:sp>
      <p:sp>
        <p:nvSpPr>
          <p:cNvPr id="14340" name="Content Placeholder 2"/>
          <p:cNvSpPr>
            <a:spLocks noGrp="1"/>
          </p:cNvSpPr>
          <p:nvPr>
            <p:ph idx="1"/>
          </p:nvPr>
        </p:nvSpPr>
        <p:spPr/>
        <p:txBody>
          <a:bodyPr/>
          <a:lstStyle/>
          <a:p>
            <a:r>
              <a:rPr lang="en-US" smtClean="0"/>
              <a:t>Overview</a:t>
            </a:r>
          </a:p>
          <a:p>
            <a:r>
              <a:rPr lang="en-US" smtClean="0"/>
              <a:t>Rewards</a:t>
            </a:r>
          </a:p>
          <a:p>
            <a:r>
              <a:rPr lang="en-US" smtClean="0"/>
              <a:t>Child life specialists</a:t>
            </a:r>
            <a:endParaRPr lang="en-US" dirty="0"/>
          </a:p>
        </p:txBody>
      </p:sp>
    </p:spTree>
    <p:extLst>
      <p:ext uri="{BB962C8B-B14F-4D97-AF65-F5344CB8AC3E}">
        <p14:creationId xmlns:p14="http://schemas.microsoft.com/office/powerpoint/2010/main" val="222749777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D_Nursing_Template_Sample">
  <a:themeElements>
    <a:clrScheme name="FAD Nursing">
      <a:dk1>
        <a:srgbClr val="737373"/>
      </a:dk1>
      <a:lt1>
        <a:sysClr val="window" lastClr="FFFFFF"/>
      </a:lt1>
      <a:dk2>
        <a:srgbClr val="28805C"/>
      </a:dk2>
      <a:lt2>
        <a:srgbClr val="FFFFFF"/>
      </a:lt2>
      <a:accent1>
        <a:srgbClr val="28805C"/>
      </a:accent1>
      <a:accent2>
        <a:srgbClr val="737373"/>
      </a:accent2>
      <a:accent3>
        <a:srgbClr val="D99C21"/>
      </a:accent3>
      <a:accent4>
        <a:srgbClr val="C00000"/>
      </a:accent4>
      <a:accent5>
        <a:srgbClr val="BFBFBF"/>
      </a:accent5>
      <a:accent6>
        <a:srgbClr val="C2ECDB"/>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FAD_Nursing_Template_Sample.potx" id="{5181244E-E369-41F3-903B-B434326AAFEF}" vid="{C3F2F43F-912D-43BA-AEF6-B5CD9FA383B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88135b7f-3fab-49b6-8009-71309f2107a8">F.A. Davis</Category>
    <v7hm xmlns="88135b7f-3fab-49b6-8009-71309f2107a8" xsi:nil="true"/>
    <Tertiary_x0020_Category xmlns="88135b7f-3fab-49b6-8009-71309f2107a8" xsi:nil="true"/>
    <Sub_x002d_Category xmlns="88135b7f-3fab-49b6-8009-71309f2107a8">FAD PowerPoint Presentations</Sub_x002d_Category>
    <SortOrder xmlns="88135b7f-3fab-49b6-8009-71309f2107a8" xsi:nil="true"/>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D074F316A9D19642AFB347C36D63796C" ma:contentTypeVersion="5" ma:contentTypeDescription="Create a new document." ma:contentTypeScope="" ma:versionID="cad381adda5b2ce407c58584fcfb8d10">
  <xsd:schema xmlns:xsd="http://www.w3.org/2001/XMLSchema" xmlns:xs="http://www.w3.org/2001/XMLSchema" xmlns:p="http://schemas.microsoft.com/office/2006/metadata/properties" xmlns:ns2="71d46e88-8733-4645-9284-85cf006978cc" xmlns:ns3="88135b7f-3fab-49b6-8009-71309f2107a8" targetNamespace="http://schemas.microsoft.com/office/2006/metadata/properties" ma:root="true" ma:fieldsID="8417b20f22cd2cb04f08b6ff97a2b690" ns2:_="" ns3:_="">
    <xsd:import namespace="71d46e88-8733-4645-9284-85cf006978cc"/>
    <xsd:import namespace="88135b7f-3fab-49b6-8009-71309f2107a8"/>
    <xsd:element name="properties">
      <xsd:complexType>
        <xsd:sequence>
          <xsd:element name="documentManagement">
            <xsd:complexType>
              <xsd:all>
                <xsd:element ref="ns2:_dlc_DocId" minOccurs="0"/>
                <xsd:element ref="ns2:_dlc_DocIdUrl" minOccurs="0"/>
                <xsd:element ref="ns2:_dlc_DocIdPersistId" minOccurs="0"/>
                <xsd:element ref="ns3:Category" minOccurs="0"/>
                <xsd:element ref="ns3:Sub_x002d_Category" minOccurs="0"/>
                <xsd:element ref="ns3:SortOrder" minOccurs="0"/>
                <xsd:element ref="ns3:v7hm" minOccurs="0"/>
                <xsd:element ref="ns3:Tertiary_x0020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d46e88-8733-4645-9284-85cf006978c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88135b7f-3fab-49b6-8009-71309f2107a8" elementFormDefault="qualified">
    <xsd:import namespace="http://schemas.microsoft.com/office/2006/documentManagement/types"/>
    <xsd:import namespace="http://schemas.microsoft.com/office/infopath/2007/PartnerControls"/>
    <xsd:element name="Category" ma:index="11" nillable="true" ma:displayName="Category" ma:format="Dropdown" ma:internalName="Category">
      <xsd:simpleType>
        <xsd:union memberTypes="dms:Text">
          <xsd:simpleType>
            <xsd:restriction base="dms:Choice">
              <xsd:enumeration value="Additional Images"/>
              <xsd:enumeration value="DavisAdvantage"/>
              <xsd:enumeration value="DavisEdge"/>
              <xsd:enumeration value="DavisForward - internal use only"/>
              <xsd:enumeration value="DavisPlus"/>
              <xsd:enumeration value="Dental Care Decisions"/>
              <xsd:enumeration value="Dosage Calc"/>
              <xsd:enumeration value="F.A. Davis"/>
              <xsd:enumeration value="Fitness Decisions"/>
              <xsd:enumeration value="Kines in Action"/>
              <xsd:enumeration value="Medical Coding Lab"/>
              <xsd:enumeration value="Medical Language Lab"/>
              <xsd:enumeration value="Tabers"/>
            </xsd:restriction>
          </xsd:simpleType>
        </xsd:union>
      </xsd:simpleType>
    </xsd:element>
    <xsd:element name="Sub_x002d_Category" ma:index="12" nillable="true" ma:displayName="Sub-Category" ma:format="Dropdown" ma:internalName="Sub_x002d_Category">
      <xsd:simpleType>
        <xsd:union memberTypes="dms:Text">
          <xsd:simpleType>
            <xsd:restriction base="dms:Choice">
              <xsd:enumeration value="Branding Guide (attachment)"/>
              <xsd:enumeration value="DA Logos"/>
              <xsd:enumeration value="DA Powerpoint Presentation"/>
              <xsd:enumeration value="DC Logo"/>
              <xsd:enumeration value="DC Powerpoint Presentation"/>
              <xsd:enumeration value="DCD Logo"/>
              <xsd:enumeration value="DCD Powerpoint Presentation"/>
              <xsd:enumeration value="DE Logos"/>
              <xsd:enumeration value="DE Powerpoint Presentation"/>
              <xsd:enumeration value="DF Logo"/>
              <xsd:enumeration value="DF Powerpoint Presentation"/>
              <xsd:enumeration value="DP Homepage image"/>
              <xsd:enumeration value="DP Logo"/>
              <xsd:enumeration value="Electronic Devices"/>
              <xsd:enumeration value="FAD Digital Logos"/>
              <xsd:enumeration value="FAD Powerpiont Presentations"/>
              <xsd:enumeration value="FAD Print Logos"/>
              <xsd:enumeration value="FD Logo"/>
              <xsd:enumeration value="FD Powerpoint Presentation"/>
              <xsd:enumeration value="KIA Logo"/>
              <xsd:enumeration value="KIA Powerpoint Presentation"/>
              <xsd:enumeration value="MCL Logo"/>
              <xsd:enumeration value="MCL Powerpoint Presentation"/>
              <xsd:enumeration value="MLL 2.0 Logo"/>
              <xsd:enumeration value="MLL Logo"/>
              <xsd:enumeration value="MLL Powerpoint Presentation"/>
              <xsd:enumeration value="MTC Logo"/>
              <xsd:enumeration value="Taber’s 22"/>
              <xsd:enumeration value="Taber’s 22 with tagline"/>
              <xsd:enumeration value="Tabers Logo"/>
              <xsd:enumeration value="Tabers.com Homepage screen"/>
              <xsd:enumeration value="Useful Images"/>
            </xsd:restriction>
          </xsd:simpleType>
        </xsd:union>
      </xsd:simpleType>
    </xsd:element>
    <xsd:element name="SortOrder" ma:index="13" nillable="true" ma:displayName="SortOrder" ma:internalName="SortOrder">
      <xsd:simpleType>
        <xsd:restriction base="dms:Number"/>
      </xsd:simpleType>
    </xsd:element>
    <xsd:element name="v7hm" ma:index="14" nillable="true" ma:displayName="Tert" ma:internalName="v7hm">
      <xsd:simpleType>
        <xsd:restriction base="dms:Number"/>
      </xsd:simpleType>
    </xsd:element>
    <xsd:element name="Tertiary_x0020_Category" ma:index="15" nillable="true" ma:displayName="Tertiary Category" ma:internalName="Tertiary_x0020_Category">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C939C3-7EE7-4FC7-818E-985D0213E860}">
  <ds:schemaRefs>
    <ds:schemaRef ds:uri="88135b7f-3fab-49b6-8009-71309f2107a8"/>
    <ds:schemaRef ds:uri="http://www.w3.org/XML/1998/namespace"/>
    <ds:schemaRef ds:uri="http://purl.org/dc/terms/"/>
    <ds:schemaRef ds:uri="http://schemas.microsoft.com/office/infopath/2007/PartnerControls"/>
    <ds:schemaRef ds:uri="http://purl.org/dc/elements/1.1/"/>
    <ds:schemaRef ds:uri="71d46e88-8733-4645-9284-85cf006978cc"/>
    <ds:schemaRef ds:uri="http://schemas.openxmlformats.org/package/2006/metadata/core-properties"/>
    <ds:schemaRef ds:uri="http://schemas.microsoft.com/office/2006/documentManagement/typ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DE28C97C-1C07-4631-B50A-E80D18B785BB}">
  <ds:schemaRefs>
    <ds:schemaRef ds:uri="http://schemas.microsoft.com/sharepoint/events"/>
  </ds:schemaRefs>
</ds:datastoreItem>
</file>

<file path=customXml/itemProps3.xml><?xml version="1.0" encoding="utf-8"?>
<ds:datastoreItem xmlns:ds="http://schemas.openxmlformats.org/officeDocument/2006/customXml" ds:itemID="{523EB0E3-5915-4E57-8F39-28F926E76D4B}">
  <ds:schemaRefs>
    <ds:schemaRef ds:uri="http://schemas.microsoft.com/sharepoint/v3/contenttype/forms"/>
  </ds:schemaRefs>
</ds:datastoreItem>
</file>

<file path=customXml/itemProps4.xml><?xml version="1.0" encoding="utf-8"?>
<ds:datastoreItem xmlns:ds="http://schemas.openxmlformats.org/officeDocument/2006/customXml" ds:itemID="{B8860857-213E-449D-9D68-31992611CF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d46e88-8733-4645-9284-85cf006978cc"/>
    <ds:schemaRef ds:uri="88135b7f-3fab-49b6-8009-71309f2107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FAD_Nursing_Template_Sample</Template>
  <TotalTime>33</TotalTime>
  <Words>588</Words>
  <Application>Microsoft Office PowerPoint</Application>
  <PresentationFormat>On-screen Show (4:3)</PresentationFormat>
  <Paragraphs>94</Paragraphs>
  <Slides>20</Slides>
  <Notes>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FAD_Nursing_Template_Sample</vt:lpstr>
      <vt:lpstr> </vt:lpstr>
      <vt:lpstr>Learning Objectives</vt:lpstr>
      <vt:lpstr>Learning Objectives (continued_1)</vt:lpstr>
      <vt:lpstr>Learning Objectives (continued_2)</vt:lpstr>
      <vt:lpstr>Learning Objectives (continued_3)</vt:lpstr>
      <vt:lpstr>Introduction</vt:lpstr>
      <vt:lpstr>Ethics in Nursing Practice</vt:lpstr>
      <vt:lpstr>Pediatric Nursing Scope and Standards of Practice</vt:lpstr>
      <vt:lpstr>Family-Centered Care</vt:lpstr>
      <vt:lpstr>Question</vt:lpstr>
      <vt:lpstr> Answer</vt:lpstr>
      <vt:lpstr>Developmentally Appropriate Care</vt:lpstr>
      <vt:lpstr>Developmentally Appropriate Care (continued)</vt:lpstr>
      <vt:lpstr>Pediatric Decision Making</vt:lpstr>
      <vt:lpstr>Safety in the Pediatric Setting</vt:lpstr>
      <vt:lpstr>Question </vt:lpstr>
      <vt:lpstr>Answer  </vt:lpstr>
      <vt:lpstr>Standards of Culturally Sensitive Care and Truth Telling</vt:lpstr>
      <vt:lpstr>Advocacy</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Standards of Practice and Ethical Considerations</dc:title>
  <dc:creator>Rudd and Kocisko</dc:creator>
  <cp:lastModifiedBy>Aravindhan C.</cp:lastModifiedBy>
  <cp:revision>56</cp:revision>
  <dcterms:created xsi:type="dcterms:W3CDTF">2018-07-19T05:32:00Z</dcterms:created>
  <dcterms:modified xsi:type="dcterms:W3CDTF">2018-08-28T05:57:58Z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0x010100D074F316A9D19642AFB347C36D63796C</vt:lpwstr>
  </property>
  <property fmtid="{D5CDD505-2E9C-101B-9397-08002B2CF9AE}" pid="3" name="_dlc_DocIdItemGuid">
    <vt:lpwstr>647463b2-28f5-46c6-8d1e-a6b9b2370ab9</vt:lpwstr>
  </property>
  <property fmtid="{D5CDD505-2E9C-101B-9397-08002B2CF9AE}" pid="4" name="Category">
    <vt:lpwstr>.F.A. Davis</vt:lpwstr>
  </property>
  <property fmtid="{D5CDD505-2E9C-101B-9397-08002B2CF9AE}" pid="5" name="v7hm">
    <vt:lpwstr/>
  </property>
  <property fmtid="{D5CDD505-2E9C-101B-9397-08002B2CF9AE}" pid="6" name="Sub-Category">
    <vt:lpwstr>FAD Powerpiont Presentations</vt:lpwstr>
  </property>
  <property fmtid="{D5CDD505-2E9C-101B-9397-08002B2CF9AE}" pid="7" name="SortOrder">
    <vt:lpwstr/>
  </property>
  <property fmtid="{D5CDD505-2E9C-101B-9397-08002B2CF9AE}" pid="8" name="_dlc_DocId">
    <vt:lpwstr>HESUHV4WET5P-708-25</vt:lpwstr>
  </property>
  <property fmtid="{D5CDD505-2E9C-101B-9397-08002B2CF9AE}" pid="9" name="_dlc_DocIdUrl">
    <vt:lpwstr>http://portal.fadavis.com/marketing/_layouts/15/DocIdRedir.aspx?ID=HESUHV4WET5P-708-25, HESUHV4WET5P-708-25</vt:lpwstr>
  </property>
  <property fmtid="{D5CDD505-2E9C-101B-9397-08002B2CF9AE}" pid="10" name="Tertiary Category">
    <vt:lpwstr/>
  </property>
</Properties>
</file>