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34"/>
  </p:notesMasterIdLst>
  <p:sldIdLst>
    <p:sldId id="256" r:id="rId2"/>
    <p:sldId id="321" r:id="rId3"/>
    <p:sldId id="326" r:id="rId4"/>
    <p:sldId id="327" r:id="rId5"/>
    <p:sldId id="341" r:id="rId6"/>
    <p:sldId id="292" r:id="rId7"/>
    <p:sldId id="291" r:id="rId8"/>
    <p:sldId id="313" r:id="rId9"/>
    <p:sldId id="328" r:id="rId10"/>
    <p:sldId id="290" r:id="rId11"/>
    <p:sldId id="339" r:id="rId12"/>
    <p:sldId id="293" r:id="rId13"/>
    <p:sldId id="331" r:id="rId14"/>
    <p:sldId id="289" r:id="rId15"/>
    <p:sldId id="340" r:id="rId16"/>
    <p:sldId id="288" r:id="rId17"/>
    <p:sldId id="330" r:id="rId18"/>
    <p:sldId id="329" r:id="rId19"/>
    <p:sldId id="324" r:id="rId20"/>
    <p:sldId id="295" r:id="rId21"/>
    <p:sldId id="333" r:id="rId22"/>
    <p:sldId id="334" r:id="rId23"/>
    <p:sldId id="296" r:id="rId24"/>
    <p:sldId id="338" r:id="rId25"/>
    <p:sldId id="336" r:id="rId26"/>
    <p:sldId id="316" r:id="rId27"/>
    <p:sldId id="298" r:id="rId28"/>
    <p:sldId id="335" r:id="rId29"/>
    <p:sldId id="297" r:id="rId30"/>
    <p:sldId id="294" r:id="rId31"/>
    <p:sldId id="332" r:id="rId32"/>
    <p:sldId id="33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1F1"/>
    <a:srgbClr val="B3FFEB"/>
    <a:srgbClr val="05FFBE"/>
    <a:srgbClr val="00CC99"/>
    <a:srgbClr val="85C4FF"/>
    <a:srgbClr val="814DC3"/>
    <a:srgbClr val="DAE2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63795" autoAdjust="0"/>
  </p:normalViewPr>
  <p:slideViewPr>
    <p:cSldViewPr snapToGrid="0">
      <p:cViewPr varScale="1">
        <p:scale>
          <a:sx n="55" d="100"/>
          <a:sy n="55" d="100"/>
        </p:scale>
        <p:origin x="1973"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a Johnson" userId="e9b00e0a4aa9f780" providerId="LiveId" clId="{9489A51B-3ED6-43E8-AB5A-DAE4D003B3CD}"/>
    <pc:docChg chg="undo custSel addSld delSld modSld sldOrd">
      <pc:chgData name="Christina Johnson" userId="e9b00e0a4aa9f780" providerId="LiveId" clId="{9489A51B-3ED6-43E8-AB5A-DAE4D003B3CD}" dt="2021-03-09T01:05:21.430" v="2226" actId="2696"/>
      <pc:docMkLst>
        <pc:docMk/>
      </pc:docMkLst>
      <pc:sldChg chg="modSp mod">
        <pc:chgData name="Christina Johnson" userId="e9b00e0a4aa9f780" providerId="LiveId" clId="{9489A51B-3ED6-43E8-AB5A-DAE4D003B3CD}" dt="2021-03-04T14:47:44.198" v="363" actId="20577"/>
        <pc:sldMkLst>
          <pc:docMk/>
          <pc:sldMk cId="2858232508" sldId="256"/>
        </pc:sldMkLst>
        <pc:spChg chg="mod">
          <ac:chgData name="Christina Johnson" userId="e9b00e0a4aa9f780" providerId="LiveId" clId="{9489A51B-3ED6-43E8-AB5A-DAE4D003B3CD}" dt="2021-03-04T14:47:44.198" v="363" actId="20577"/>
          <ac:spMkLst>
            <pc:docMk/>
            <pc:sldMk cId="2858232508" sldId="256"/>
            <ac:spMk id="2" creationId="{9B610C2C-EBA8-4302-9D90-196D755CF9CD}"/>
          </ac:spMkLst>
        </pc:spChg>
        <pc:spChg chg="mod">
          <ac:chgData name="Christina Johnson" userId="e9b00e0a4aa9f780" providerId="LiveId" clId="{9489A51B-3ED6-43E8-AB5A-DAE4D003B3CD}" dt="2021-03-03T17:59:52.068" v="11" actId="20577"/>
          <ac:spMkLst>
            <pc:docMk/>
            <pc:sldMk cId="2858232508" sldId="256"/>
            <ac:spMk id="3" creationId="{A7C0AA99-9336-40F2-BF77-CFA928336381}"/>
          </ac:spMkLst>
        </pc:spChg>
      </pc:sldChg>
      <pc:sldChg chg="del">
        <pc:chgData name="Christina Johnson" userId="e9b00e0a4aa9f780" providerId="LiveId" clId="{9489A51B-3ED6-43E8-AB5A-DAE4D003B3CD}" dt="2021-03-03T18:00:14.408" v="12" actId="47"/>
        <pc:sldMkLst>
          <pc:docMk/>
          <pc:sldMk cId="1324554446" sldId="257"/>
        </pc:sldMkLst>
      </pc:sldChg>
      <pc:sldChg chg="del">
        <pc:chgData name="Christina Johnson" userId="e9b00e0a4aa9f780" providerId="LiveId" clId="{9489A51B-3ED6-43E8-AB5A-DAE4D003B3CD}" dt="2021-03-03T18:00:28.737" v="13" actId="47"/>
        <pc:sldMkLst>
          <pc:docMk/>
          <pc:sldMk cId="2591235905" sldId="258"/>
        </pc:sldMkLst>
      </pc:sldChg>
      <pc:sldChg chg="del">
        <pc:chgData name="Christina Johnson" userId="e9b00e0a4aa9f780" providerId="LiveId" clId="{9489A51B-3ED6-43E8-AB5A-DAE4D003B3CD}" dt="2021-03-04T13:43:04.091" v="128" actId="2696"/>
        <pc:sldMkLst>
          <pc:docMk/>
          <pc:sldMk cId="2751555693" sldId="259"/>
        </pc:sldMkLst>
      </pc:sldChg>
      <pc:sldChg chg="del">
        <pc:chgData name="Christina Johnson" userId="e9b00e0a4aa9f780" providerId="LiveId" clId="{9489A51B-3ED6-43E8-AB5A-DAE4D003B3CD}" dt="2021-03-04T13:43:08.278" v="129" actId="2696"/>
        <pc:sldMkLst>
          <pc:docMk/>
          <pc:sldMk cId="4287186239" sldId="260"/>
        </pc:sldMkLst>
      </pc:sldChg>
      <pc:sldChg chg="del">
        <pc:chgData name="Christina Johnson" userId="e9b00e0a4aa9f780" providerId="LiveId" clId="{9489A51B-3ED6-43E8-AB5A-DAE4D003B3CD}" dt="2021-03-03T18:00:59.245" v="14" actId="47"/>
        <pc:sldMkLst>
          <pc:docMk/>
          <pc:sldMk cId="3108377836" sldId="261"/>
        </pc:sldMkLst>
      </pc:sldChg>
      <pc:sldChg chg="del">
        <pc:chgData name="Christina Johnson" userId="e9b00e0a4aa9f780" providerId="LiveId" clId="{9489A51B-3ED6-43E8-AB5A-DAE4D003B3CD}" dt="2021-03-03T18:01:13.725" v="15" actId="47"/>
        <pc:sldMkLst>
          <pc:docMk/>
          <pc:sldMk cId="3950050296" sldId="262"/>
        </pc:sldMkLst>
      </pc:sldChg>
      <pc:sldChg chg="del">
        <pc:chgData name="Christina Johnson" userId="e9b00e0a4aa9f780" providerId="LiveId" clId="{9489A51B-3ED6-43E8-AB5A-DAE4D003B3CD}" dt="2021-03-03T18:00:14.408" v="12" actId="47"/>
        <pc:sldMkLst>
          <pc:docMk/>
          <pc:sldMk cId="3747992528" sldId="263"/>
        </pc:sldMkLst>
      </pc:sldChg>
      <pc:sldChg chg="del">
        <pc:chgData name="Christina Johnson" userId="e9b00e0a4aa9f780" providerId="LiveId" clId="{9489A51B-3ED6-43E8-AB5A-DAE4D003B3CD}" dt="2021-03-03T18:00:14.408" v="12" actId="47"/>
        <pc:sldMkLst>
          <pc:docMk/>
          <pc:sldMk cId="2091014711" sldId="269"/>
        </pc:sldMkLst>
      </pc:sldChg>
      <pc:sldChg chg="del">
        <pc:chgData name="Christina Johnson" userId="e9b00e0a4aa9f780" providerId="LiveId" clId="{9489A51B-3ED6-43E8-AB5A-DAE4D003B3CD}" dt="2021-03-03T18:00:14.408" v="12" actId="47"/>
        <pc:sldMkLst>
          <pc:docMk/>
          <pc:sldMk cId="2671631808" sldId="271"/>
        </pc:sldMkLst>
      </pc:sldChg>
      <pc:sldChg chg="del">
        <pc:chgData name="Christina Johnson" userId="e9b00e0a4aa9f780" providerId="LiveId" clId="{9489A51B-3ED6-43E8-AB5A-DAE4D003B3CD}" dt="2021-03-03T18:00:14.408" v="12" actId="47"/>
        <pc:sldMkLst>
          <pc:docMk/>
          <pc:sldMk cId="883327847" sldId="272"/>
        </pc:sldMkLst>
      </pc:sldChg>
      <pc:sldChg chg="del">
        <pc:chgData name="Christina Johnson" userId="e9b00e0a4aa9f780" providerId="LiveId" clId="{9489A51B-3ED6-43E8-AB5A-DAE4D003B3CD}" dt="2021-03-03T20:28:05.825" v="30" actId="2696"/>
        <pc:sldMkLst>
          <pc:docMk/>
          <pc:sldMk cId="458133517" sldId="273"/>
        </pc:sldMkLst>
      </pc:sldChg>
      <pc:sldChg chg="del">
        <pc:chgData name="Christina Johnson" userId="e9b00e0a4aa9f780" providerId="LiveId" clId="{9489A51B-3ED6-43E8-AB5A-DAE4D003B3CD}" dt="2021-03-03T18:00:14.408" v="12" actId="47"/>
        <pc:sldMkLst>
          <pc:docMk/>
          <pc:sldMk cId="671705274" sldId="274"/>
        </pc:sldMkLst>
      </pc:sldChg>
      <pc:sldChg chg="del">
        <pc:chgData name="Christina Johnson" userId="e9b00e0a4aa9f780" providerId="LiveId" clId="{9489A51B-3ED6-43E8-AB5A-DAE4D003B3CD}" dt="2021-03-03T18:00:14.408" v="12" actId="47"/>
        <pc:sldMkLst>
          <pc:docMk/>
          <pc:sldMk cId="836504652" sldId="275"/>
        </pc:sldMkLst>
      </pc:sldChg>
      <pc:sldChg chg="del">
        <pc:chgData name="Christina Johnson" userId="e9b00e0a4aa9f780" providerId="LiveId" clId="{9489A51B-3ED6-43E8-AB5A-DAE4D003B3CD}" dt="2021-03-03T18:00:14.408" v="12" actId="47"/>
        <pc:sldMkLst>
          <pc:docMk/>
          <pc:sldMk cId="1086167922" sldId="277"/>
        </pc:sldMkLst>
      </pc:sldChg>
      <pc:sldChg chg="del">
        <pc:chgData name="Christina Johnson" userId="e9b00e0a4aa9f780" providerId="LiveId" clId="{9489A51B-3ED6-43E8-AB5A-DAE4D003B3CD}" dt="2021-03-03T18:00:14.408" v="12" actId="47"/>
        <pc:sldMkLst>
          <pc:docMk/>
          <pc:sldMk cId="520845431" sldId="278"/>
        </pc:sldMkLst>
      </pc:sldChg>
      <pc:sldChg chg="del">
        <pc:chgData name="Christina Johnson" userId="e9b00e0a4aa9f780" providerId="LiveId" clId="{9489A51B-3ED6-43E8-AB5A-DAE4D003B3CD}" dt="2021-03-03T18:00:14.408" v="12" actId="47"/>
        <pc:sldMkLst>
          <pc:docMk/>
          <pc:sldMk cId="3351287789" sldId="279"/>
        </pc:sldMkLst>
      </pc:sldChg>
      <pc:sldChg chg="del">
        <pc:chgData name="Christina Johnson" userId="e9b00e0a4aa9f780" providerId="LiveId" clId="{9489A51B-3ED6-43E8-AB5A-DAE4D003B3CD}" dt="2021-03-03T18:00:28.737" v="13" actId="47"/>
        <pc:sldMkLst>
          <pc:docMk/>
          <pc:sldMk cId="1850585819" sldId="280"/>
        </pc:sldMkLst>
      </pc:sldChg>
      <pc:sldChg chg="del">
        <pc:chgData name="Christina Johnson" userId="e9b00e0a4aa9f780" providerId="LiveId" clId="{9489A51B-3ED6-43E8-AB5A-DAE4D003B3CD}" dt="2021-03-03T18:00:28.737" v="13" actId="47"/>
        <pc:sldMkLst>
          <pc:docMk/>
          <pc:sldMk cId="1740998164" sldId="281"/>
        </pc:sldMkLst>
      </pc:sldChg>
      <pc:sldChg chg="del">
        <pc:chgData name="Christina Johnson" userId="e9b00e0a4aa9f780" providerId="LiveId" clId="{9489A51B-3ED6-43E8-AB5A-DAE4D003B3CD}" dt="2021-03-03T18:00:28.737" v="13" actId="47"/>
        <pc:sldMkLst>
          <pc:docMk/>
          <pc:sldMk cId="950341976" sldId="282"/>
        </pc:sldMkLst>
      </pc:sldChg>
      <pc:sldChg chg="del">
        <pc:chgData name="Christina Johnson" userId="e9b00e0a4aa9f780" providerId="LiveId" clId="{9489A51B-3ED6-43E8-AB5A-DAE4D003B3CD}" dt="2021-03-03T18:00:28.737" v="13" actId="47"/>
        <pc:sldMkLst>
          <pc:docMk/>
          <pc:sldMk cId="1461051483" sldId="283"/>
        </pc:sldMkLst>
      </pc:sldChg>
      <pc:sldChg chg="del">
        <pc:chgData name="Christina Johnson" userId="e9b00e0a4aa9f780" providerId="LiveId" clId="{9489A51B-3ED6-43E8-AB5A-DAE4D003B3CD}" dt="2021-03-03T18:00:28.737" v="13" actId="47"/>
        <pc:sldMkLst>
          <pc:docMk/>
          <pc:sldMk cId="344067597" sldId="284"/>
        </pc:sldMkLst>
      </pc:sldChg>
      <pc:sldChg chg="del">
        <pc:chgData name="Christina Johnson" userId="e9b00e0a4aa9f780" providerId="LiveId" clId="{9489A51B-3ED6-43E8-AB5A-DAE4D003B3CD}" dt="2021-03-03T18:00:28.737" v="13" actId="47"/>
        <pc:sldMkLst>
          <pc:docMk/>
          <pc:sldMk cId="1605682815" sldId="285"/>
        </pc:sldMkLst>
      </pc:sldChg>
      <pc:sldChg chg="del">
        <pc:chgData name="Christina Johnson" userId="e9b00e0a4aa9f780" providerId="LiveId" clId="{9489A51B-3ED6-43E8-AB5A-DAE4D003B3CD}" dt="2021-03-03T18:00:28.737" v="13" actId="47"/>
        <pc:sldMkLst>
          <pc:docMk/>
          <pc:sldMk cId="2254080438" sldId="286"/>
        </pc:sldMkLst>
      </pc:sldChg>
      <pc:sldChg chg="modSp mod">
        <pc:chgData name="Christina Johnson" userId="e9b00e0a4aa9f780" providerId="LiveId" clId="{9489A51B-3ED6-43E8-AB5A-DAE4D003B3CD}" dt="2021-03-08T16:37:31.357" v="1976" actId="14100"/>
        <pc:sldMkLst>
          <pc:docMk/>
          <pc:sldMk cId="2745805875" sldId="288"/>
        </pc:sldMkLst>
        <pc:picChg chg="mod">
          <ac:chgData name="Christina Johnson" userId="e9b00e0a4aa9f780" providerId="LiveId" clId="{9489A51B-3ED6-43E8-AB5A-DAE4D003B3CD}" dt="2021-03-08T16:37:31.357" v="1976" actId="14100"/>
          <ac:picMkLst>
            <pc:docMk/>
            <pc:sldMk cId="2745805875" sldId="288"/>
            <ac:picMk id="6" creationId="{F6F67804-44AC-455A-B6DB-C46414FB007A}"/>
          </ac:picMkLst>
        </pc:picChg>
      </pc:sldChg>
      <pc:sldChg chg="addSp modSp mod">
        <pc:chgData name="Christina Johnson" userId="e9b00e0a4aa9f780" providerId="LiveId" clId="{9489A51B-3ED6-43E8-AB5A-DAE4D003B3CD}" dt="2021-03-08T13:43:52.457" v="978" actId="1076"/>
        <pc:sldMkLst>
          <pc:docMk/>
          <pc:sldMk cId="976468294" sldId="289"/>
        </pc:sldMkLst>
        <pc:spChg chg="mod">
          <ac:chgData name="Christina Johnson" userId="e9b00e0a4aa9f780" providerId="LiveId" clId="{9489A51B-3ED6-43E8-AB5A-DAE4D003B3CD}" dt="2021-03-08T13:41:38.416" v="949" actId="1076"/>
          <ac:spMkLst>
            <pc:docMk/>
            <pc:sldMk cId="976468294" sldId="289"/>
            <ac:spMk id="2" creationId="{AA39F005-3C43-4653-8647-3755F71C137A}"/>
          </ac:spMkLst>
        </pc:spChg>
        <pc:picChg chg="add mod modCrop">
          <ac:chgData name="Christina Johnson" userId="e9b00e0a4aa9f780" providerId="LiveId" clId="{9489A51B-3ED6-43E8-AB5A-DAE4D003B3CD}" dt="2021-03-08T13:43:52.457" v="978" actId="1076"/>
          <ac:picMkLst>
            <pc:docMk/>
            <pc:sldMk cId="976468294" sldId="289"/>
            <ac:picMk id="3" creationId="{9C4823F0-C7D6-421E-AE71-7BCF8B6AE6F5}"/>
          </ac:picMkLst>
        </pc:picChg>
        <pc:picChg chg="mod">
          <ac:chgData name="Christina Johnson" userId="e9b00e0a4aa9f780" providerId="LiveId" clId="{9489A51B-3ED6-43E8-AB5A-DAE4D003B3CD}" dt="2021-03-08T13:42:35.024" v="959" actId="14100"/>
          <ac:picMkLst>
            <pc:docMk/>
            <pc:sldMk cId="976468294" sldId="289"/>
            <ac:picMk id="4" creationId="{86EDD232-1211-439C-9458-29C7E340870D}"/>
          </ac:picMkLst>
        </pc:picChg>
        <pc:picChg chg="mod ord">
          <ac:chgData name="Christina Johnson" userId="e9b00e0a4aa9f780" providerId="LiveId" clId="{9489A51B-3ED6-43E8-AB5A-DAE4D003B3CD}" dt="2021-03-08T13:42:50.605" v="963" actId="166"/>
          <ac:picMkLst>
            <pc:docMk/>
            <pc:sldMk cId="976468294" sldId="289"/>
            <ac:picMk id="5" creationId="{B3DD231E-78C8-4827-A277-B02521BB73C9}"/>
          </ac:picMkLst>
        </pc:picChg>
        <pc:picChg chg="add mod modCrop">
          <ac:chgData name="Christina Johnson" userId="e9b00e0a4aa9f780" providerId="LiveId" clId="{9489A51B-3ED6-43E8-AB5A-DAE4D003B3CD}" dt="2021-03-08T13:43:49.171" v="977" actId="1076"/>
          <ac:picMkLst>
            <pc:docMk/>
            <pc:sldMk cId="976468294" sldId="289"/>
            <ac:picMk id="6" creationId="{06267DF5-708D-404F-974C-7B174739FF49}"/>
          </ac:picMkLst>
        </pc:picChg>
        <pc:picChg chg="add mod modCrop">
          <ac:chgData name="Christina Johnson" userId="e9b00e0a4aa9f780" providerId="LiveId" clId="{9489A51B-3ED6-43E8-AB5A-DAE4D003B3CD}" dt="2021-03-08T13:43:31.319" v="971" actId="1076"/>
          <ac:picMkLst>
            <pc:docMk/>
            <pc:sldMk cId="976468294" sldId="289"/>
            <ac:picMk id="7" creationId="{64DD6C0F-5C0B-4169-A623-7573389590B5}"/>
          </ac:picMkLst>
        </pc:picChg>
      </pc:sldChg>
      <pc:sldChg chg="addSp modSp mod">
        <pc:chgData name="Christina Johnson" userId="e9b00e0a4aa9f780" providerId="LiveId" clId="{9489A51B-3ED6-43E8-AB5A-DAE4D003B3CD}" dt="2021-03-07T17:45:21.680" v="923" actId="1076"/>
        <pc:sldMkLst>
          <pc:docMk/>
          <pc:sldMk cId="2711164772" sldId="293"/>
        </pc:sldMkLst>
        <pc:picChg chg="add mod">
          <ac:chgData name="Christina Johnson" userId="e9b00e0a4aa9f780" providerId="LiveId" clId="{9489A51B-3ED6-43E8-AB5A-DAE4D003B3CD}" dt="2021-03-07T17:44:52.999" v="915" actId="1076"/>
          <ac:picMkLst>
            <pc:docMk/>
            <pc:sldMk cId="2711164772" sldId="293"/>
            <ac:picMk id="3" creationId="{DB432CB4-E7C1-49A2-907F-E0FF9015CDCD}"/>
          </ac:picMkLst>
        </pc:picChg>
        <pc:picChg chg="mod modCrop">
          <ac:chgData name="Christina Johnson" userId="e9b00e0a4aa9f780" providerId="LiveId" clId="{9489A51B-3ED6-43E8-AB5A-DAE4D003B3CD}" dt="2021-03-07T17:45:11.948" v="920" actId="732"/>
          <ac:picMkLst>
            <pc:docMk/>
            <pc:sldMk cId="2711164772" sldId="293"/>
            <ac:picMk id="4" creationId="{09054CC9-8E16-4E26-99C9-22055CF4AE83}"/>
          </ac:picMkLst>
        </pc:picChg>
        <pc:picChg chg="mod">
          <ac:chgData name="Christina Johnson" userId="e9b00e0a4aa9f780" providerId="LiveId" clId="{9489A51B-3ED6-43E8-AB5A-DAE4D003B3CD}" dt="2021-03-07T17:45:21.680" v="923" actId="1076"/>
          <ac:picMkLst>
            <pc:docMk/>
            <pc:sldMk cId="2711164772" sldId="293"/>
            <ac:picMk id="5" creationId="{969A3AF8-C8C0-4236-AE0C-A09AAB472F47}"/>
          </ac:picMkLst>
        </pc:picChg>
        <pc:picChg chg="mod">
          <ac:chgData name="Christina Johnson" userId="e9b00e0a4aa9f780" providerId="LiveId" clId="{9489A51B-3ED6-43E8-AB5A-DAE4D003B3CD}" dt="2021-03-07T17:45:18.148" v="922" actId="1076"/>
          <ac:picMkLst>
            <pc:docMk/>
            <pc:sldMk cId="2711164772" sldId="293"/>
            <ac:picMk id="6" creationId="{C5A7B382-443B-4E30-B0D7-795E68A7CAF1}"/>
          </ac:picMkLst>
        </pc:picChg>
      </pc:sldChg>
      <pc:sldChg chg="addSp delSp modSp mod">
        <pc:chgData name="Christina Johnson" userId="e9b00e0a4aa9f780" providerId="LiveId" clId="{9489A51B-3ED6-43E8-AB5A-DAE4D003B3CD}" dt="2021-03-08T21:07:43.112" v="2126" actId="14100"/>
        <pc:sldMkLst>
          <pc:docMk/>
          <pc:sldMk cId="1345166622" sldId="295"/>
        </pc:sldMkLst>
        <pc:spChg chg="mod">
          <ac:chgData name="Christina Johnson" userId="e9b00e0a4aa9f780" providerId="LiveId" clId="{9489A51B-3ED6-43E8-AB5A-DAE4D003B3CD}" dt="2021-03-08T21:05:32.622" v="2107" actId="1076"/>
          <ac:spMkLst>
            <pc:docMk/>
            <pc:sldMk cId="1345166622" sldId="295"/>
            <ac:spMk id="2" creationId="{AA39F005-3C43-4653-8647-3755F71C137A}"/>
          </ac:spMkLst>
        </pc:spChg>
        <pc:spChg chg="add mod">
          <ac:chgData name="Christina Johnson" userId="e9b00e0a4aa9f780" providerId="LiveId" clId="{9489A51B-3ED6-43E8-AB5A-DAE4D003B3CD}" dt="2021-03-08T21:07:43.112" v="2126" actId="14100"/>
          <ac:spMkLst>
            <pc:docMk/>
            <pc:sldMk cId="1345166622" sldId="295"/>
            <ac:spMk id="4" creationId="{DDBA3096-EEBD-43BB-9FAA-31BAAADDA224}"/>
          </ac:spMkLst>
        </pc:spChg>
        <pc:picChg chg="add del mod modCrop">
          <ac:chgData name="Christina Johnson" userId="e9b00e0a4aa9f780" providerId="LiveId" clId="{9489A51B-3ED6-43E8-AB5A-DAE4D003B3CD}" dt="2021-03-08T21:05:06.710" v="2104" actId="1076"/>
          <ac:picMkLst>
            <pc:docMk/>
            <pc:sldMk cId="1345166622" sldId="295"/>
            <ac:picMk id="3" creationId="{42AC822E-6CCC-4647-85A2-F7E33F60A5BA}"/>
          </ac:picMkLst>
        </pc:picChg>
        <pc:picChg chg="add del mod">
          <ac:chgData name="Christina Johnson" userId="e9b00e0a4aa9f780" providerId="LiveId" clId="{9489A51B-3ED6-43E8-AB5A-DAE4D003B3CD}" dt="2021-03-08T21:06:06.649" v="2120" actId="1076"/>
          <ac:picMkLst>
            <pc:docMk/>
            <pc:sldMk cId="1345166622" sldId="295"/>
            <ac:picMk id="7" creationId="{5DE6E7D1-AE8E-417B-9340-668855F7AD83}"/>
          </ac:picMkLst>
        </pc:picChg>
        <pc:picChg chg="mod modCrop">
          <ac:chgData name="Christina Johnson" userId="e9b00e0a4aa9f780" providerId="LiveId" clId="{9489A51B-3ED6-43E8-AB5A-DAE4D003B3CD}" dt="2021-03-08T21:06:09.595" v="2121" actId="1076"/>
          <ac:picMkLst>
            <pc:docMk/>
            <pc:sldMk cId="1345166622" sldId="295"/>
            <ac:picMk id="8" creationId="{FC619D9A-28BA-46EB-83FE-57C1040EBFC3}"/>
          </ac:picMkLst>
        </pc:picChg>
        <pc:picChg chg="add del mod">
          <ac:chgData name="Christina Johnson" userId="e9b00e0a4aa9f780" providerId="LiveId" clId="{9489A51B-3ED6-43E8-AB5A-DAE4D003B3CD}" dt="2021-03-08T21:04:23.803" v="2084"/>
          <ac:picMkLst>
            <pc:docMk/>
            <pc:sldMk cId="1345166622" sldId="295"/>
            <ac:picMk id="13314" creationId="{9FA3BE5A-D1C5-46DB-AF1D-9F8C0F1033B1}"/>
          </ac:picMkLst>
        </pc:picChg>
      </pc:sldChg>
      <pc:sldChg chg="ord">
        <pc:chgData name="Christina Johnson" userId="e9b00e0a4aa9f780" providerId="LiveId" clId="{9489A51B-3ED6-43E8-AB5A-DAE4D003B3CD}" dt="2021-03-04T14:14:10.947" v="267"/>
        <pc:sldMkLst>
          <pc:docMk/>
          <pc:sldMk cId="11979592" sldId="296"/>
        </pc:sldMkLst>
      </pc:sldChg>
      <pc:sldChg chg="del">
        <pc:chgData name="Christina Johnson" userId="e9b00e0a4aa9f780" providerId="LiveId" clId="{9489A51B-3ED6-43E8-AB5A-DAE4D003B3CD}" dt="2021-03-03T18:00:59.245" v="14" actId="47"/>
        <pc:sldMkLst>
          <pc:docMk/>
          <pc:sldMk cId="720220518" sldId="300"/>
        </pc:sldMkLst>
      </pc:sldChg>
      <pc:sldChg chg="del">
        <pc:chgData name="Christina Johnson" userId="e9b00e0a4aa9f780" providerId="LiveId" clId="{9489A51B-3ED6-43E8-AB5A-DAE4D003B3CD}" dt="2021-03-03T18:00:59.245" v="14" actId="47"/>
        <pc:sldMkLst>
          <pc:docMk/>
          <pc:sldMk cId="3747522474" sldId="301"/>
        </pc:sldMkLst>
      </pc:sldChg>
      <pc:sldChg chg="del">
        <pc:chgData name="Christina Johnson" userId="e9b00e0a4aa9f780" providerId="LiveId" clId="{9489A51B-3ED6-43E8-AB5A-DAE4D003B3CD}" dt="2021-03-03T18:00:59.245" v="14" actId="47"/>
        <pc:sldMkLst>
          <pc:docMk/>
          <pc:sldMk cId="1389497641" sldId="302"/>
        </pc:sldMkLst>
      </pc:sldChg>
      <pc:sldChg chg="del">
        <pc:chgData name="Christina Johnson" userId="e9b00e0a4aa9f780" providerId="LiveId" clId="{9489A51B-3ED6-43E8-AB5A-DAE4D003B3CD}" dt="2021-03-03T18:00:59.245" v="14" actId="47"/>
        <pc:sldMkLst>
          <pc:docMk/>
          <pc:sldMk cId="1491861647" sldId="303"/>
        </pc:sldMkLst>
      </pc:sldChg>
      <pc:sldChg chg="del">
        <pc:chgData name="Christina Johnson" userId="e9b00e0a4aa9f780" providerId="LiveId" clId="{9489A51B-3ED6-43E8-AB5A-DAE4D003B3CD}" dt="2021-03-03T18:00:59.245" v="14" actId="47"/>
        <pc:sldMkLst>
          <pc:docMk/>
          <pc:sldMk cId="2619467565" sldId="304"/>
        </pc:sldMkLst>
      </pc:sldChg>
      <pc:sldChg chg="del">
        <pc:chgData name="Christina Johnson" userId="e9b00e0a4aa9f780" providerId="LiveId" clId="{9489A51B-3ED6-43E8-AB5A-DAE4D003B3CD}" dt="2021-03-03T18:00:59.245" v="14" actId="47"/>
        <pc:sldMkLst>
          <pc:docMk/>
          <pc:sldMk cId="2765877859" sldId="305"/>
        </pc:sldMkLst>
      </pc:sldChg>
      <pc:sldChg chg="del">
        <pc:chgData name="Christina Johnson" userId="e9b00e0a4aa9f780" providerId="LiveId" clId="{9489A51B-3ED6-43E8-AB5A-DAE4D003B3CD}" dt="2021-03-03T18:01:13.725" v="15" actId="47"/>
        <pc:sldMkLst>
          <pc:docMk/>
          <pc:sldMk cId="4147018918" sldId="306"/>
        </pc:sldMkLst>
      </pc:sldChg>
      <pc:sldChg chg="del">
        <pc:chgData name="Christina Johnson" userId="e9b00e0a4aa9f780" providerId="LiveId" clId="{9489A51B-3ED6-43E8-AB5A-DAE4D003B3CD}" dt="2021-03-03T18:01:13.725" v="15" actId="47"/>
        <pc:sldMkLst>
          <pc:docMk/>
          <pc:sldMk cId="737440944" sldId="307"/>
        </pc:sldMkLst>
      </pc:sldChg>
      <pc:sldChg chg="del">
        <pc:chgData name="Christina Johnson" userId="e9b00e0a4aa9f780" providerId="LiveId" clId="{9489A51B-3ED6-43E8-AB5A-DAE4D003B3CD}" dt="2021-03-03T18:01:13.725" v="15" actId="47"/>
        <pc:sldMkLst>
          <pc:docMk/>
          <pc:sldMk cId="1065697231" sldId="308"/>
        </pc:sldMkLst>
      </pc:sldChg>
      <pc:sldChg chg="del">
        <pc:chgData name="Christina Johnson" userId="e9b00e0a4aa9f780" providerId="LiveId" clId="{9489A51B-3ED6-43E8-AB5A-DAE4D003B3CD}" dt="2021-03-03T18:01:13.725" v="15" actId="47"/>
        <pc:sldMkLst>
          <pc:docMk/>
          <pc:sldMk cId="878391356" sldId="309"/>
        </pc:sldMkLst>
      </pc:sldChg>
      <pc:sldChg chg="del">
        <pc:chgData name="Christina Johnson" userId="e9b00e0a4aa9f780" providerId="LiveId" clId="{9489A51B-3ED6-43E8-AB5A-DAE4D003B3CD}" dt="2021-03-03T18:01:13.725" v="15" actId="47"/>
        <pc:sldMkLst>
          <pc:docMk/>
          <pc:sldMk cId="2513663297" sldId="310"/>
        </pc:sldMkLst>
      </pc:sldChg>
      <pc:sldChg chg="del">
        <pc:chgData name="Christina Johnson" userId="e9b00e0a4aa9f780" providerId="LiveId" clId="{9489A51B-3ED6-43E8-AB5A-DAE4D003B3CD}" dt="2021-03-03T18:01:13.725" v="15" actId="47"/>
        <pc:sldMkLst>
          <pc:docMk/>
          <pc:sldMk cId="1084546991" sldId="311"/>
        </pc:sldMkLst>
      </pc:sldChg>
      <pc:sldChg chg="del">
        <pc:chgData name="Christina Johnson" userId="e9b00e0a4aa9f780" providerId="LiveId" clId="{9489A51B-3ED6-43E8-AB5A-DAE4D003B3CD}" dt="2021-03-03T18:00:28.737" v="13" actId="47"/>
        <pc:sldMkLst>
          <pc:docMk/>
          <pc:sldMk cId="419227868" sldId="312"/>
        </pc:sldMkLst>
      </pc:sldChg>
      <pc:sldChg chg="addSp delSp modSp mod">
        <pc:chgData name="Christina Johnson" userId="e9b00e0a4aa9f780" providerId="LiveId" clId="{9489A51B-3ED6-43E8-AB5A-DAE4D003B3CD}" dt="2021-03-08T15:05:29.726" v="1955" actId="255"/>
        <pc:sldMkLst>
          <pc:docMk/>
          <pc:sldMk cId="2752263858" sldId="313"/>
        </pc:sldMkLst>
        <pc:spChg chg="add mod">
          <ac:chgData name="Christina Johnson" userId="e9b00e0a4aa9f780" providerId="LiveId" clId="{9489A51B-3ED6-43E8-AB5A-DAE4D003B3CD}" dt="2021-03-08T15:05:29.726" v="1955" actId="255"/>
          <ac:spMkLst>
            <pc:docMk/>
            <pc:sldMk cId="2752263858" sldId="313"/>
            <ac:spMk id="3" creationId="{DF6BC245-D444-462F-A7DD-9A4248EAD608}"/>
          </ac:spMkLst>
        </pc:spChg>
        <pc:picChg chg="ord">
          <ac:chgData name="Christina Johnson" userId="e9b00e0a4aa9f780" providerId="LiveId" clId="{9489A51B-3ED6-43E8-AB5A-DAE4D003B3CD}" dt="2021-03-08T15:04:47.831" v="1942" actId="166"/>
          <ac:picMkLst>
            <pc:docMk/>
            <pc:sldMk cId="2752263858" sldId="313"/>
            <ac:picMk id="7" creationId="{9D381DDA-53D9-4B71-BE18-19778B2D7DF3}"/>
          </ac:picMkLst>
        </pc:picChg>
        <pc:picChg chg="del">
          <ac:chgData name="Christina Johnson" userId="e9b00e0a4aa9f780" providerId="LiveId" clId="{9489A51B-3ED6-43E8-AB5A-DAE4D003B3CD}" dt="2021-03-08T15:04:33.507" v="1938" actId="478"/>
          <ac:picMkLst>
            <pc:docMk/>
            <pc:sldMk cId="2752263858" sldId="313"/>
            <ac:picMk id="8" creationId="{56D275EA-7EA6-4AD1-9FBE-48BD263AA34D}"/>
          </ac:picMkLst>
        </pc:picChg>
        <pc:picChg chg="add mod">
          <ac:chgData name="Christina Johnson" userId="e9b00e0a4aa9f780" providerId="LiveId" clId="{9489A51B-3ED6-43E8-AB5A-DAE4D003B3CD}" dt="2021-03-08T15:04:51.382" v="1943" actId="1076"/>
          <ac:picMkLst>
            <pc:docMk/>
            <pc:sldMk cId="2752263858" sldId="313"/>
            <ac:picMk id="11266" creationId="{D5B74D05-0CE4-48E6-A531-64656AC97CFA}"/>
          </ac:picMkLst>
        </pc:picChg>
      </pc:sldChg>
      <pc:sldChg chg="del">
        <pc:chgData name="Christina Johnson" userId="e9b00e0a4aa9f780" providerId="LiveId" clId="{9489A51B-3ED6-43E8-AB5A-DAE4D003B3CD}" dt="2021-03-03T20:28:08.008" v="31" actId="2696"/>
        <pc:sldMkLst>
          <pc:docMk/>
          <pc:sldMk cId="3322529022" sldId="314"/>
        </pc:sldMkLst>
      </pc:sldChg>
      <pc:sldChg chg="del">
        <pc:chgData name="Christina Johnson" userId="e9b00e0a4aa9f780" providerId="LiveId" clId="{9489A51B-3ED6-43E8-AB5A-DAE4D003B3CD}" dt="2021-03-03T18:00:59.245" v="14" actId="47"/>
        <pc:sldMkLst>
          <pc:docMk/>
          <pc:sldMk cId="1792869587" sldId="315"/>
        </pc:sldMkLst>
      </pc:sldChg>
      <pc:sldChg chg="modSp mod ord">
        <pc:chgData name="Christina Johnson" userId="e9b00e0a4aa9f780" providerId="LiveId" clId="{9489A51B-3ED6-43E8-AB5A-DAE4D003B3CD}" dt="2021-03-08T23:42:06.489" v="2225"/>
        <pc:sldMkLst>
          <pc:docMk/>
          <pc:sldMk cId="4078635269" sldId="316"/>
        </pc:sldMkLst>
        <pc:spChg chg="mod">
          <ac:chgData name="Christina Johnson" userId="e9b00e0a4aa9f780" providerId="LiveId" clId="{9489A51B-3ED6-43E8-AB5A-DAE4D003B3CD}" dt="2021-03-04T20:15:02.215" v="736" actId="1076"/>
          <ac:spMkLst>
            <pc:docMk/>
            <pc:sldMk cId="4078635269" sldId="316"/>
            <ac:spMk id="2" creationId="{AA39F005-3C43-4653-8647-3755F71C137A}"/>
          </ac:spMkLst>
        </pc:spChg>
        <pc:picChg chg="mod">
          <ac:chgData name="Christina Johnson" userId="e9b00e0a4aa9f780" providerId="LiveId" clId="{9489A51B-3ED6-43E8-AB5A-DAE4D003B3CD}" dt="2021-03-04T20:14:48.760" v="735" actId="1076"/>
          <ac:picMkLst>
            <pc:docMk/>
            <pc:sldMk cId="4078635269" sldId="316"/>
            <ac:picMk id="4" creationId="{8489AEC7-CCCA-437D-9F8C-FC009363815C}"/>
          </ac:picMkLst>
        </pc:picChg>
        <pc:picChg chg="mod">
          <ac:chgData name="Christina Johnson" userId="e9b00e0a4aa9f780" providerId="LiveId" clId="{9489A51B-3ED6-43E8-AB5A-DAE4D003B3CD}" dt="2021-03-04T20:14:43.540" v="733" actId="1076"/>
          <ac:picMkLst>
            <pc:docMk/>
            <pc:sldMk cId="4078635269" sldId="316"/>
            <ac:picMk id="5" creationId="{8DEC660B-82C4-4B02-80CA-6DCFC65A6C5A}"/>
          </ac:picMkLst>
        </pc:picChg>
      </pc:sldChg>
      <pc:sldChg chg="del">
        <pc:chgData name="Christina Johnson" userId="e9b00e0a4aa9f780" providerId="LiveId" clId="{9489A51B-3ED6-43E8-AB5A-DAE4D003B3CD}" dt="2021-03-09T01:05:21.430" v="2226" actId="2696"/>
        <pc:sldMkLst>
          <pc:docMk/>
          <pc:sldMk cId="3583970844" sldId="317"/>
        </pc:sldMkLst>
      </pc:sldChg>
      <pc:sldChg chg="del">
        <pc:chgData name="Christina Johnson" userId="e9b00e0a4aa9f780" providerId="LiveId" clId="{9489A51B-3ED6-43E8-AB5A-DAE4D003B3CD}" dt="2021-03-03T18:00:59.245" v="14" actId="47"/>
        <pc:sldMkLst>
          <pc:docMk/>
          <pc:sldMk cId="1771110461" sldId="318"/>
        </pc:sldMkLst>
      </pc:sldChg>
      <pc:sldChg chg="del">
        <pc:chgData name="Christina Johnson" userId="e9b00e0a4aa9f780" providerId="LiveId" clId="{9489A51B-3ED6-43E8-AB5A-DAE4D003B3CD}" dt="2021-03-03T18:00:28.737" v="13" actId="47"/>
        <pc:sldMkLst>
          <pc:docMk/>
          <pc:sldMk cId="4109825007" sldId="319"/>
        </pc:sldMkLst>
      </pc:sldChg>
      <pc:sldChg chg="del">
        <pc:chgData name="Christina Johnson" userId="e9b00e0a4aa9f780" providerId="LiveId" clId="{9489A51B-3ED6-43E8-AB5A-DAE4D003B3CD}" dt="2021-03-03T18:00:14.408" v="12" actId="47"/>
        <pc:sldMkLst>
          <pc:docMk/>
          <pc:sldMk cId="3404964289" sldId="320"/>
        </pc:sldMkLst>
      </pc:sldChg>
      <pc:sldChg chg="del">
        <pc:chgData name="Christina Johnson" userId="e9b00e0a4aa9f780" providerId="LiveId" clId="{9489A51B-3ED6-43E8-AB5A-DAE4D003B3CD}" dt="2021-03-03T18:01:13.725" v="15" actId="47"/>
        <pc:sldMkLst>
          <pc:docMk/>
          <pc:sldMk cId="3051287294" sldId="322"/>
        </pc:sldMkLst>
      </pc:sldChg>
      <pc:sldChg chg="del">
        <pc:chgData name="Christina Johnson" userId="e9b00e0a4aa9f780" providerId="LiveId" clId="{9489A51B-3ED6-43E8-AB5A-DAE4D003B3CD}" dt="2021-03-03T18:00:59.245" v="14" actId="47"/>
        <pc:sldMkLst>
          <pc:docMk/>
          <pc:sldMk cId="4188895086" sldId="323"/>
        </pc:sldMkLst>
      </pc:sldChg>
      <pc:sldChg chg="del">
        <pc:chgData name="Christina Johnson" userId="e9b00e0a4aa9f780" providerId="LiveId" clId="{9489A51B-3ED6-43E8-AB5A-DAE4D003B3CD}" dt="2021-03-03T18:01:13.725" v="15" actId="47"/>
        <pc:sldMkLst>
          <pc:docMk/>
          <pc:sldMk cId="2576959798" sldId="325"/>
        </pc:sldMkLst>
      </pc:sldChg>
      <pc:sldChg chg="modNotesTx">
        <pc:chgData name="Christina Johnson" userId="e9b00e0a4aa9f780" providerId="LiveId" clId="{9489A51B-3ED6-43E8-AB5A-DAE4D003B3CD}" dt="2021-03-03T18:01:48.220" v="29" actId="20577"/>
        <pc:sldMkLst>
          <pc:docMk/>
          <pc:sldMk cId="2023994641" sldId="326"/>
        </pc:sldMkLst>
      </pc:sldChg>
      <pc:sldChg chg="addSp delSp modSp mod ord modNotesTx">
        <pc:chgData name="Christina Johnson" userId="e9b00e0a4aa9f780" providerId="LiveId" clId="{9489A51B-3ED6-43E8-AB5A-DAE4D003B3CD}" dt="2021-03-07T00:08:06.448" v="798" actId="1076"/>
        <pc:sldMkLst>
          <pc:docMk/>
          <pc:sldMk cId="878990133" sldId="328"/>
        </pc:sldMkLst>
        <pc:spChg chg="del">
          <ac:chgData name="Christina Johnson" userId="e9b00e0a4aa9f780" providerId="LiveId" clId="{9489A51B-3ED6-43E8-AB5A-DAE4D003B3CD}" dt="2021-03-04T16:10:49.031" v="364" actId="478"/>
          <ac:spMkLst>
            <pc:docMk/>
            <pc:sldMk cId="878990133" sldId="328"/>
            <ac:spMk id="3" creationId="{A5FFB6D5-660E-4705-AB2F-53670A13CEFE}"/>
          </ac:spMkLst>
        </pc:spChg>
        <pc:spChg chg="mod ord">
          <ac:chgData name="Christina Johnson" userId="e9b00e0a4aa9f780" providerId="LiveId" clId="{9489A51B-3ED6-43E8-AB5A-DAE4D003B3CD}" dt="2021-03-04T16:41:11.916" v="402" actId="1076"/>
          <ac:spMkLst>
            <pc:docMk/>
            <pc:sldMk cId="878990133" sldId="328"/>
            <ac:spMk id="6" creationId="{9AA6566D-03B9-4B4A-8943-B7148098E031}"/>
          </ac:spMkLst>
        </pc:spChg>
        <pc:spChg chg="add mod">
          <ac:chgData name="Christina Johnson" userId="e9b00e0a4aa9f780" providerId="LiveId" clId="{9489A51B-3ED6-43E8-AB5A-DAE4D003B3CD}" dt="2021-03-07T00:08:06.448" v="798" actId="1076"/>
          <ac:spMkLst>
            <pc:docMk/>
            <pc:sldMk cId="878990133" sldId="328"/>
            <ac:spMk id="7" creationId="{F283E6BD-262C-4C5C-9C30-D8E2AF6FFB9B}"/>
          </ac:spMkLst>
        </pc:spChg>
        <pc:picChg chg="add del mod modCrop">
          <ac:chgData name="Christina Johnson" userId="e9b00e0a4aa9f780" providerId="LiveId" clId="{9489A51B-3ED6-43E8-AB5A-DAE4D003B3CD}" dt="2021-03-07T00:07:21.530" v="794" actId="478"/>
          <ac:picMkLst>
            <pc:docMk/>
            <pc:sldMk cId="878990133" sldId="328"/>
            <ac:picMk id="2" creationId="{4E7D780D-902B-41A7-827F-18A0942778C1}"/>
          </ac:picMkLst>
        </pc:picChg>
        <pc:picChg chg="add mod ord">
          <ac:chgData name="Christina Johnson" userId="e9b00e0a4aa9f780" providerId="LiveId" clId="{9489A51B-3ED6-43E8-AB5A-DAE4D003B3CD}" dt="2021-03-07T00:07:31.651" v="796" actId="1076"/>
          <ac:picMkLst>
            <pc:docMk/>
            <pc:sldMk cId="878990133" sldId="328"/>
            <ac:picMk id="4" creationId="{6B93240B-A6A9-4D21-9F74-0FC3720DCC27}"/>
          </ac:picMkLst>
        </pc:picChg>
        <pc:picChg chg="add mod modCrop">
          <ac:chgData name="Christina Johnson" userId="e9b00e0a4aa9f780" providerId="LiveId" clId="{9489A51B-3ED6-43E8-AB5A-DAE4D003B3CD}" dt="2021-03-07T00:07:49.113" v="797" actId="1076"/>
          <ac:picMkLst>
            <pc:docMk/>
            <pc:sldMk cId="878990133" sldId="328"/>
            <ac:picMk id="5" creationId="{8BF9520D-21D9-4AE2-A5C7-A6CF99D9AA12}"/>
          </ac:picMkLst>
        </pc:picChg>
        <pc:picChg chg="add mod">
          <ac:chgData name="Christina Johnson" userId="e9b00e0a4aa9f780" providerId="LiveId" clId="{9489A51B-3ED6-43E8-AB5A-DAE4D003B3CD}" dt="2021-03-07T00:07:25.853" v="795" actId="1076"/>
          <ac:picMkLst>
            <pc:docMk/>
            <pc:sldMk cId="878990133" sldId="328"/>
            <ac:picMk id="1026" creationId="{04895391-19AB-40CB-A190-80C03E3B9ECD}"/>
          </ac:picMkLst>
        </pc:picChg>
      </pc:sldChg>
      <pc:sldChg chg="addSp delSp modSp add mod">
        <pc:chgData name="Christina Johnson" userId="e9b00e0a4aa9f780" providerId="LiveId" clId="{9489A51B-3ED6-43E8-AB5A-DAE4D003B3CD}" dt="2021-03-04T18:05:41.529" v="453" actId="1076"/>
        <pc:sldMkLst>
          <pc:docMk/>
          <pc:sldMk cId="4004982947" sldId="329"/>
        </pc:sldMkLst>
        <pc:spChg chg="del">
          <ac:chgData name="Christina Johnson" userId="e9b00e0a4aa9f780" providerId="LiveId" clId="{9489A51B-3ED6-43E8-AB5A-DAE4D003B3CD}" dt="2021-03-04T18:05:12.699" v="447" actId="478"/>
          <ac:spMkLst>
            <pc:docMk/>
            <pc:sldMk cId="4004982947" sldId="329"/>
            <ac:spMk id="3" creationId="{A5FFB6D5-660E-4705-AB2F-53670A13CEFE}"/>
          </ac:spMkLst>
        </pc:spChg>
        <pc:spChg chg="mod">
          <ac:chgData name="Christina Johnson" userId="e9b00e0a4aa9f780" providerId="LiveId" clId="{9489A51B-3ED6-43E8-AB5A-DAE4D003B3CD}" dt="2021-03-04T12:33:27.872" v="64"/>
          <ac:spMkLst>
            <pc:docMk/>
            <pc:sldMk cId="4004982947" sldId="329"/>
            <ac:spMk id="6" creationId="{9AA6566D-03B9-4B4A-8943-B7148098E031}"/>
          </ac:spMkLst>
        </pc:spChg>
        <pc:picChg chg="add mod">
          <ac:chgData name="Christina Johnson" userId="e9b00e0a4aa9f780" providerId="LiveId" clId="{9489A51B-3ED6-43E8-AB5A-DAE4D003B3CD}" dt="2021-03-04T18:05:41.529" v="453" actId="1076"/>
          <ac:picMkLst>
            <pc:docMk/>
            <pc:sldMk cId="4004982947" sldId="329"/>
            <ac:picMk id="3074" creationId="{FF4C6C93-DBC5-40D9-8924-6E48AFAE8052}"/>
          </ac:picMkLst>
        </pc:picChg>
      </pc:sldChg>
      <pc:sldChg chg="addSp delSp modSp add mod">
        <pc:chgData name="Christina Johnson" userId="e9b00e0a4aa9f780" providerId="LiveId" clId="{9489A51B-3ED6-43E8-AB5A-DAE4D003B3CD}" dt="2021-03-04T18:04:17.952" v="446" actId="1076"/>
        <pc:sldMkLst>
          <pc:docMk/>
          <pc:sldMk cId="1418164128" sldId="330"/>
        </pc:sldMkLst>
        <pc:spChg chg="del">
          <ac:chgData name="Christina Johnson" userId="e9b00e0a4aa9f780" providerId="LiveId" clId="{9489A51B-3ED6-43E8-AB5A-DAE4D003B3CD}" dt="2021-03-04T18:02:38.853" v="440" actId="478"/>
          <ac:spMkLst>
            <pc:docMk/>
            <pc:sldMk cId="1418164128" sldId="330"/>
            <ac:spMk id="3" creationId="{A5FFB6D5-660E-4705-AB2F-53670A13CEFE}"/>
          </ac:spMkLst>
        </pc:spChg>
        <pc:picChg chg="add mod">
          <ac:chgData name="Christina Johnson" userId="e9b00e0a4aa9f780" providerId="LiveId" clId="{9489A51B-3ED6-43E8-AB5A-DAE4D003B3CD}" dt="2021-03-04T18:02:58.295" v="444" actId="1076"/>
          <ac:picMkLst>
            <pc:docMk/>
            <pc:sldMk cId="1418164128" sldId="330"/>
            <ac:picMk id="2" creationId="{F6879E2C-4E8D-4389-95D3-325D727F36FA}"/>
          </ac:picMkLst>
        </pc:picChg>
        <pc:picChg chg="add mod">
          <ac:chgData name="Christina Johnson" userId="e9b00e0a4aa9f780" providerId="LiveId" clId="{9489A51B-3ED6-43E8-AB5A-DAE4D003B3CD}" dt="2021-03-04T18:04:17.952" v="446" actId="1076"/>
          <ac:picMkLst>
            <pc:docMk/>
            <pc:sldMk cId="1418164128" sldId="330"/>
            <ac:picMk id="4" creationId="{7CBE5108-E3DD-4DFE-BEC2-90F18BEE9664}"/>
          </ac:picMkLst>
        </pc:picChg>
        <pc:picChg chg="add del">
          <ac:chgData name="Christina Johnson" userId="e9b00e0a4aa9f780" providerId="LiveId" clId="{9489A51B-3ED6-43E8-AB5A-DAE4D003B3CD}" dt="2021-03-04T18:02:46.533" v="442" actId="478"/>
          <ac:picMkLst>
            <pc:docMk/>
            <pc:sldMk cId="1418164128" sldId="330"/>
            <ac:picMk id="2050" creationId="{BB991061-3D3C-4FD3-996E-0F3CBE7D2233}"/>
          </ac:picMkLst>
        </pc:picChg>
      </pc:sldChg>
      <pc:sldChg chg="new del">
        <pc:chgData name="Christina Johnson" userId="e9b00e0a4aa9f780" providerId="LiveId" clId="{9489A51B-3ED6-43E8-AB5A-DAE4D003B3CD}" dt="2021-03-04T13:34:21.733" v="66" actId="2696"/>
        <pc:sldMkLst>
          <pc:docMk/>
          <pc:sldMk cId="3864498282" sldId="330"/>
        </pc:sldMkLst>
      </pc:sldChg>
      <pc:sldChg chg="addSp delSp modSp add mod">
        <pc:chgData name="Christina Johnson" userId="e9b00e0a4aa9f780" providerId="LiveId" clId="{9489A51B-3ED6-43E8-AB5A-DAE4D003B3CD}" dt="2021-03-08T12:58:03.699" v="926" actId="1076"/>
        <pc:sldMkLst>
          <pc:docMk/>
          <pc:sldMk cId="1574287381" sldId="331"/>
        </pc:sldMkLst>
        <pc:spChg chg="del">
          <ac:chgData name="Christina Johnson" userId="e9b00e0a4aa9f780" providerId="LiveId" clId="{9489A51B-3ED6-43E8-AB5A-DAE4D003B3CD}" dt="2021-03-04T16:41:47.052" v="403" actId="478"/>
          <ac:spMkLst>
            <pc:docMk/>
            <pc:sldMk cId="1574287381" sldId="331"/>
            <ac:spMk id="3" creationId="{A5FFB6D5-660E-4705-AB2F-53670A13CEFE}"/>
          </ac:spMkLst>
        </pc:spChg>
        <pc:spChg chg="mod">
          <ac:chgData name="Christina Johnson" userId="e9b00e0a4aa9f780" providerId="LiveId" clId="{9489A51B-3ED6-43E8-AB5A-DAE4D003B3CD}" dt="2021-03-07T15:19:37.045" v="893" actId="122"/>
          <ac:spMkLst>
            <pc:docMk/>
            <pc:sldMk cId="1574287381" sldId="331"/>
            <ac:spMk id="6" creationId="{9AA6566D-03B9-4B4A-8943-B7148098E031}"/>
          </ac:spMkLst>
        </pc:spChg>
        <pc:spChg chg="add del">
          <ac:chgData name="Christina Johnson" userId="e9b00e0a4aa9f780" providerId="LiveId" clId="{9489A51B-3ED6-43E8-AB5A-DAE4D003B3CD}" dt="2021-03-04T17:25:59.503" v="432" actId="22"/>
          <ac:spMkLst>
            <pc:docMk/>
            <pc:sldMk cId="1574287381" sldId="331"/>
            <ac:spMk id="8" creationId="{AB2D1C09-9AA0-43DC-BBFF-C2DF0958468E}"/>
          </ac:spMkLst>
        </pc:spChg>
        <pc:picChg chg="add mod modCrop">
          <ac:chgData name="Christina Johnson" userId="e9b00e0a4aa9f780" providerId="LiveId" clId="{9489A51B-3ED6-43E8-AB5A-DAE4D003B3CD}" dt="2021-03-08T12:58:03.699" v="926" actId="1076"/>
          <ac:picMkLst>
            <pc:docMk/>
            <pc:sldMk cId="1574287381" sldId="331"/>
            <ac:picMk id="2" creationId="{98D38074-996E-44AA-B4D2-A2865B744289}"/>
          </ac:picMkLst>
        </pc:picChg>
        <pc:picChg chg="add mod modCrop">
          <ac:chgData name="Christina Johnson" userId="e9b00e0a4aa9f780" providerId="LiveId" clId="{9489A51B-3ED6-43E8-AB5A-DAE4D003B3CD}" dt="2021-03-07T15:18:37.466" v="886" actId="1076"/>
          <ac:picMkLst>
            <pc:docMk/>
            <pc:sldMk cId="1574287381" sldId="331"/>
            <ac:picMk id="4" creationId="{92DED405-37D3-4996-A236-1DC93FB9B3C0}"/>
          </ac:picMkLst>
        </pc:picChg>
        <pc:picChg chg="add del mod">
          <ac:chgData name="Christina Johnson" userId="e9b00e0a4aa9f780" providerId="LiveId" clId="{9489A51B-3ED6-43E8-AB5A-DAE4D003B3CD}" dt="2021-03-04T16:46:17.255" v="430" actId="478"/>
          <ac:picMkLst>
            <pc:docMk/>
            <pc:sldMk cId="1574287381" sldId="331"/>
            <ac:picMk id="5" creationId="{57369BED-EE94-49A8-A9F8-8F4EF801105C}"/>
          </ac:picMkLst>
        </pc:picChg>
      </pc:sldChg>
      <pc:sldChg chg="addSp delSp modSp add mod ord">
        <pc:chgData name="Christina Johnson" userId="e9b00e0a4aa9f780" providerId="LiveId" clId="{9489A51B-3ED6-43E8-AB5A-DAE4D003B3CD}" dt="2021-03-04T20:13:53.610" v="726" actId="14100"/>
        <pc:sldMkLst>
          <pc:docMk/>
          <pc:sldMk cId="3105700682" sldId="332"/>
        </pc:sldMkLst>
        <pc:spChg chg="del">
          <ac:chgData name="Christina Johnson" userId="e9b00e0a4aa9f780" providerId="LiveId" clId="{9489A51B-3ED6-43E8-AB5A-DAE4D003B3CD}" dt="2021-03-04T18:35:08.554" v="630" actId="478"/>
          <ac:spMkLst>
            <pc:docMk/>
            <pc:sldMk cId="3105700682" sldId="332"/>
            <ac:spMk id="3" creationId="{A5FFB6D5-660E-4705-AB2F-53670A13CEFE}"/>
          </ac:spMkLst>
        </pc:spChg>
        <pc:spChg chg="mod">
          <ac:chgData name="Christina Johnson" userId="e9b00e0a4aa9f780" providerId="LiveId" clId="{9489A51B-3ED6-43E8-AB5A-DAE4D003B3CD}" dt="2021-03-04T20:13:38.119" v="722" actId="14100"/>
          <ac:spMkLst>
            <pc:docMk/>
            <pc:sldMk cId="3105700682" sldId="332"/>
            <ac:spMk id="6" creationId="{9AA6566D-03B9-4B4A-8943-B7148098E031}"/>
          </ac:spMkLst>
        </pc:spChg>
        <pc:picChg chg="add mod ord modCrop">
          <ac:chgData name="Christina Johnson" userId="e9b00e0a4aa9f780" providerId="LiveId" clId="{9489A51B-3ED6-43E8-AB5A-DAE4D003B3CD}" dt="2021-03-04T20:13:45.616" v="724" actId="14100"/>
          <ac:picMkLst>
            <pc:docMk/>
            <pc:sldMk cId="3105700682" sldId="332"/>
            <ac:picMk id="2" creationId="{9CB2A6C9-27D3-4215-B9BB-9C0108CD6EE2}"/>
          </ac:picMkLst>
        </pc:picChg>
        <pc:picChg chg="add mod modCrop">
          <ac:chgData name="Christina Johnson" userId="e9b00e0a4aa9f780" providerId="LiveId" clId="{9489A51B-3ED6-43E8-AB5A-DAE4D003B3CD}" dt="2021-03-04T20:13:53.610" v="726" actId="14100"/>
          <ac:picMkLst>
            <pc:docMk/>
            <pc:sldMk cId="3105700682" sldId="332"/>
            <ac:picMk id="4" creationId="{B0E820FF-6FBB-4717-AC3A-06B92B8C8AE4}"/>
          </ac:picMkLst>
        </pc:picChg>
        <pc:picChg chg="add del mod">
          <ac:chgData name="Christina Johnson" userId="e9b00e0a4aa9f780" providerId="LiveId" clId="{9489A51B-3ED6-43E8-AB5A-DAE4D003B3CD}" dt="2021-03-04T20:12:01.449" v="701" actId="478"/>
          <ac:picMkLst>
            <pc:docMk/>
            <pc:sldMk cId="3105700682" sldId="332"/>
            <ac:picMk id="5" creationId="{53A3E70C-C12F-41AD-A10A-C48372995D31}"/>
          </ac:picMkLst>
        </pc:picChg>
        <pc:picChg chg="add mod modCrop">
          <ac:chgData name="Christina Johnson" userId="e9b00e0a4aa9f780" providerId="LiveId" clId="{9489A51B-3ED6-43E8-AB5A-DAE4D003B3CD}" dt="2021-03-04T20:12:55.826" v="711" actId="1076"/>
          <ac:picMkLst>
            <pc:docMk/>
            <pc:sldMk cId="3105700682" sldId="332"/>
            <ac:picMk id="7" creationId="{2AAEDBF2-A3A2-4A89-B028-033CB1A0195B}"/>
          </ac:picMkLst>
        </pc:picChg>
        <pc:picChg chg="add del mod">
          <ac:chgData name="Christina Johnson" userId="e9b00e0a4aa9f780" providerId="LiveId" clId="{9489A51B-3ED6-43E8-AB5A-DAE4D003B3CD}" dt="2021-03-04T20:11:51.869" v="700"/>
          <ac:picMkLst>
            <pc:docMk/>
            <pc:sldMk cId="3105700682" sldId="332"/>
            <ac:picMk id="9218" creationId="{D6484C59-B8ED-4740-9A7C-FEBF355F54D6}"/>
          </ac:picMkLst>
        </pc:picChg>
      </pc:sldChg>
      <pc:sldChg chg="addSp delSp modSp add mod ord">
        <pc:chgData name="Christina Johnson" userId="e9b00e0a4aa9f780" providerId="LiveId" clId="{9489A51B-3ED6-43E8-AB5A-DAE4D003B3CD}" dt="2021-03-04T18:13:15.096" v="476" actId="1076"/>
        <pc:sldMkLst>
          <pc:docMk/>
          <pc:sldMk cId="4259232581" sldId="333"/>
        </pc:sldMkLst>
        <pc:spChg chg="del">
          <ac:chgData name="Christina Johnson" userId="e9b00e0a4aa9f780" providerId="LiveId" clId="{9489A51B-3ED6-43E8-AB5A-DAE4D003B3CD}" dt="2021-03-04T18:11:39.395" v="454" actId="478"/>
          <ac:spMkLst>
            <pc:docMk/>
            <pc:sldMk cId="4259232581" sldId="333"/>
            <ac:spMk id="3" creationId="{A5FFB6D5-660E-4705-AB2F-53670A13CEFE}"/>
          </ac:spMkLst>
        </pc:spChg>
        <pc:spChg chg="mod">
          <ac:chgData name="Christina Johnson" userId="e9b00e0a4aa9f780" providerId="LiveId" clId="{9489A51B-3ED6-43E8-AB5A-DAE4D003B3CD}" dt="2021-03-04T14:10:58.090" v="215" actId="20577"/>
          <ac:spMkLst>
            <pc:docMk/>
            <pc:sldMk cId="4259232581" sldId="333"/>
            <ac:spMk id="6" creationId="{9AA6566D-03B9-4B4A-8943-B7148098E031}"/>
          </ac:spMkLst>
        </pc:spChg>
        <pc:picChg chg="add del">
          <ac:chgData name="Christina Johnson" userId="e9b00e0a4aa9f780" providerId="LiveId" clId="{9489A51B-3ED6-43E8-AB5A-DAE4D003B3CD}" dt="2021-03-04T18:12:35.403" v="465"/>
          <ac:picMkLst>
            <pc:docMk/>
            <pc:sldMk cId="4259232581" sldId="333"/>
            <ac:picMk id="2" creationId="{89D341EA-8AFE-4C86-B50F-F5826088B1DA}"/>
          </ac:picMkLst>
        </pc:picChg>
        <pc:picChg chg="add mod">
          <ac:chgData name="Christina Johnson" userId="e9b00e0a4aa9f780" providerId="LiveId" clId="{9489A51B-3ED6-43E8-AB5A-DAE4D003B3CD}" dt="2021-03-04T18:13:12.501" v="475" actId="1076"/>
          <ac:picMkLst>
            <pc:docMk/>
            <pc:sldMk cId="4259232581" sldId="333"/>
            <ac:picMk id="4098" creationId="{F06C1D69-6864-463D-A8E5-203C7F37C3E6}"/>
          </ac:picMkLst>
        </pc:picChg>
        <pc:picChg chg="add mod">
          <ac:chgData name="Christina Johnson" userId="e9b00e0a4aa9f780" providerId="LiveId" clId="{9489A51B-3ED6-43E8-AB5A-DAE4D003B3CD}" dt="2021-03-04T18:13:15.096" v="476" actId="1076"/>
          <ac:picMkLst>
            <pc:docMk/>
            <pc:sldMk cId="4259232581" sldId="333"/>
            <ac:picMk id="4100" creationId="{00370B51-D94D-440A-9983-705A82BFFFB1}"/>
          </ac:picMkLst>
        </pc:picChg>
      </pc:sldChg>
      <pc:sldChg chg="addSp delSp modSp add mod ord">
        <pc:chgData name="Christina Johnson" userId="e9b00e0a4aa9f780" providerId="LiveId" clId="{9489A51B-3ED6-43E8-AB5A-DAE4D003B3CD}" dt="2021-03-08T21:32:31.178" v="2139" actId="1076"/>
        <pc:sldMkLst>
          <pc:docMk/>
          <pc:sldMk cId="3514117788" sldId="334"/>
        </pc:sldMkLst>
        <pc:spChg chg="del">
          <ac:chgData name="Christina Johnson" userId="e9b00e0a4aa9f780" providerId="LiveId" clId="{9489A51B-3ED6-43E8-AB5A-DAE4D003B3CD}" dt="2021-03-04T18:14:41.697" v="477" actId="478"/>
          <ac:spMkLst>
            <pc:docMk/>
            <pc:sldMk cId="3514117788" sldId="334"/>
            <ac:spMk id="3" creationId="{A5FFB6D5-660E-4705-AB2F-53670A13CEFE}"/>
          </ac:spMkLst>
        </pc:spChg>
        <pc:spChg chg="mod">
          <ac:chgData name="Christina Johnson" userId="e9b00e0a4aa9f780" providerId="LiveId" clId="{9489A51B-3ED6-43E8-AB5A-DAE4D003B3CD}" dt="2021-03-04T14:12:56.494" v="249" actId="20577"/>
          <ac:spMkLst>
            <pc:docMk/>
            <pc:sldMk cId="3514117788" sldId="334"/>
            <ac:spMk id="6" creationId="{9AA6566D-03B9-4B4A-8943-B7148098E031}"/>
          </ac:spMkLst>
        </pc:spChg>
        <pc:picChg chg="add del mod">
          <ac:chgData name="Christina Johnson" userId="e9b00e0a4aa9f780" providerId="LiveId" clId="{9489A51B-3ED6-43E8-AB5A-DAE4D003B3CD}" dt="2021-03-08T21:30:17.770" v="2127" actId="478"/>
          <ac:picMkLst>
            <pc:docMk/>
            <pc:sldMk cId="3514117788" sldId="334"/>
            <ac:picMk id="2" creationId="{57AC0385-6125-4CFE-8712-15FCFF038055}"/>
          </ac:picMkLst>
        </pc:picChg>
        <pc:picChg chg="add del mod modCrop">
          <ac:chgData name="Christina Johnson" userId="e9b00e0a4aa9f780" providerId="LiveId" clId="{9489A51B-3ED6-43E8-AB5A-DAE4D003B3CD}" dt="2021-03-08T21:30:20.693" v="2128" actId="478"/>
          <ac:picMkLst>
            <pc:docMk/>
            <pc:sldMk cId="3514117788" sldId="334"/>
            <ac:picMk id="4" creationId="{BC55DD29-FD19-4ED0-9660-B2F0C1CED551}"/>
          </ac:picMkLst>
        </pc:picChg>
        <pc:picChg chg="add mod ord">
          <ac:chgData name="Christina Johnson" userId="e9b00e0a4aa9f780" providerId="LiveId" clId="{9489A51B-3ED6-43E8-AB5A-DAE4D003B3CD}" dt="2021-03-04T18:17:41.934" v="505" actId="166"/>
          <ac:picMkLst>
            <pc:docMk/>
            <pc:sldMk cId="3514117788" sldId="334"/>
            <ac:picMk id="5" creationId="{4C0DD86D-B2D7-4D54-9D40-2A1ECFFEB6FE}"/>
          </ac:picMkLst>
        </pc:picChg>
        <pc:picChg chg="add del mod">
          <ac:chgData name="Christina Johnson" userId="e9b00e0a4aa9f780" providerId="LiveId" clId="{9489A51B-3ED6-43E8-AB5A-DAE4D003B3CD}" dt="2021-03-08T21:32:08.888" v="2132" actId="478"/>
          <ac:picMkLst>
            <pc:docMk/>
            <pc:sldMk cId="3514117788" sldId="334"/>
            <ac:picMk id="7" creationId="{C662169C-DECB-49A1-B17F-DB1393B79320}"/>
          </ac:picMkLst>
        </pc:picChg>
        <pc:picChg chg="add mod">
          <ac:chgData name="Christina Johnson" userId="e9b00e0a4aa9f780" providerId="LiveId" clId="{9489A51B-3ED6-43E8-AB5A-DAE4D003B3CD}" dt="2021-03-08T21:32:31.178" v="2139" actId="1076"/>
          <ac:picMkLst>
            <pc:docMk/>
            <pc:sldMk cId="3514117788" sldId="334"/>
            <ac:picMk id="14338" creationId="{1A4D2D28-1166-4957-A61E-B27EBA392849}"/>
          </ac:picMkLst>
        </pc:picChg>
      </pc:sldChg>
      <pc:sldChg chg="addSp delSp modSp add mod ord">
        <pc:chgData name="Christina Johnson" userId="e9b00e0a4aa9f780" providerId="LiveId" clId="{9489A51B-3ED6-43E8-AB5A-DAE4D003B3CD}" dt="2021-03-04T18:34:55.597" v="629" actId="1076"/>
        <pc:sldMkLst>
          <pc:docMk/>
          <pc:sldMk cId="3353135488" sldId="335"/>
        </pc:sldMkLst>
        <pc:spChg chg="del">
          <ac:chgData name="Christina Johnson" userId="e9b00e0a4aa9f780" providerId="LiveId" clId="{9489A51B-3ED6-43E8-AB5A-DAE4D003B3CD}" dt="2021-03-04T18:31:40.010" v="608" actId="478"/>
          <ac:spMkLst>
            <pc:docMk/>
            <pc:sldMk cId="3353135488" sldId="335"/>
            <ac:spMk id="3" creationId="{A5FFB6D5-660E-4705-AB2F-53670A13CEFE}"/>
          </ac:spMkLst>
        </pc:spChg>
        <pc:spChg chg="mod">
          <ac:chgData name="Christina Johnson" userId="e9b00e0a4aa9f780" providerId="LiveId" clId="{9489A51B-3ED6-43E8-AB5A-DAE4D003B3CD}" dt="2021-03-04T18:32:26.317" v="619" actId="14100"/>
          <ac:spMkLst>
            <pc:docMk/>
            <pc:sldMk cId="3353135488" sldId="335"/>
            <ac:spMk id="6" creationId="{9AA6566D-03B9-4B4A-8943-B7148098E031}"/>
          </ac:spMkLst>
        </pc:spChg>
        <pc:picChg chg="add mod">
          <ac:chgData name="Christina Johnson" userId="e9b00e0a4aa9f780" providerId="LiveId" clId="{9489A51B-3ED6-43E8-AB5A-DAE4D003B3CD}" dt="2021-03-04T18:32:39.893" v="621" actId="14100"/>
          <ac:picMkLst>
            <pc:docMk/>
            <pc:sldMk cId="3353135488" sldId="335"/>
            <ac:picMk id="2" creationId="{B0C330B6-46A2-4214-AF99-D13F7D138042}"/>
          </ac:picMkLst>
        </pc:picChg>
        <pc:picChg chg="add mod modCrop">
          <ac:chgData name="Christina Johnson" userId="e9b00e0a4aa9f780" providerId="LiveId" clId="{9489A51B-3ED6-43E8-AB5A-DAE4D003B3CD}" dt="2021-03-04T18:34:55.597" v="629" actId="1076"/>
          <ac:picMkLst>
            <pc:docMk/>
            <pc:sldMk cId="3353135488" sldId="335"/>
            <ac:picMk id="4" creationId="{DA6F9DD7-8BD6-4418-BFD0-BF815B039B7D}"/>
          </ac:picMkLst>
        </pc:picChg>
        <pc:picChg chg="add mod">
          <ac:chgData name="Christina Johnson" userId="e9b00e0a4aa9f780" providerId="LiveId" clId="{9489A51B-3ED6-43E8-AB5A-DAE4D003B3CD}" dt="2021-03-04T18:34:48.305" v="627" actId="1076"/>
          <ac:picMkLst>
            <pc:docMk/>
            <pc:sldMk cId="3353135488" sldId="335"/>
            <ac:picMk id="7170" creationId="{5EB253FC-3E14-437B-BB9B-14BD9D494292}"/>
          </ac:picMkLst>
        </pc:picChg>
      </pc:sldChg>
      <pc:sldChg chg="addSp delSp modSp add mod">
        <pc:chgData name="Christina Johnson" userId="e9b00e0a4aa9f780" providerId="LiveId" clId="{9489A51B-3ED6-43E8-AB5A-DAE4D003B3CD}" dt="2021-03-08T23:17:04.252" v="2223" actId="1076"/>
        <pc:sldMkLst>
          <pc:docMk/>
          <pc:sldMk cId="2157703151" sldId="336"/>
        </pc:sldMkLst>
        <pc:spChg chg="del">
          <ac:chgData name="Christina Johnson" userId="e9b00e0a4aa9f780" providerId="LiveId" clId="{9489A51B-3ED6-43E8-AB5A-DAE4D003B3CD}" dt="2021-03-04T18:28:53.423" v="594" actId="478"/>
          <ac:spMkLst>
            <pc:docMk/>
            <pc:sldMk cId="2157703151" sldId="336"/>
            <ac:spMk id="3" creationId="{A5FFB6D5-660E-4705-AB2F-53670A13CEFE}"/>
          </ac:spMkLst>
        </pc:spChg>
        <pc:spChg chg="add mod">
          <ac:chgData name="Christina Johnson" userId="e9b00e0a4aa9f780" providerId="LiveId" clId="{9489A51B-3ED6-43E8-AB5A-DAE4D003B3CD}" dt="2021-03-08T23:16:57.788" v="2222" actId="404"/>
          <ac:spMkLst>
            <pc:docMk/>
            <pc:sldMk cId="2157703151" sldId="336"/>
            <ac:spMk id="4" creationId="{22C311E1-5E81-420A-945F-E258B62AB320}"/>
          </ac:spMkLst>
        </pc:spChg>
        <pc:spChg chg="mod">
          <ac:chgData name="Christina Johnson" userId="e9b00e0a4aa9f780" providerId="LiveId" clId="{9489A51B-3ED6-43E8-AB5A-DAE4D003B3CD}" dt="2021-03-04T18:30:32.419" v="607" actId="14100"/>
          <ac:spMkLst>
            <pc:docMk/>
            <pc:sldMk cId="2157703151" sldId="336"/>
            <ac:spMk id="6" creationId="{9AA6566D-03B9-4B4A-8943-B7148098E031}"/>
          </ac:spMkLst>
        </pc:spChg>
        <pc:picChg chg="add mod modCrop">
          <ac:chgData name="Christina Johnson" userId="e9b00e0a4aa9f780" providerId="LiveId" clId="{9489A51B-3ED6-43E8-AB5A-DAE4D003B3CD}" dt="2021-03-08T23:16:50.285" v="2220" actId="14100"/>
          <ac:picMkLst>
            <pc:docMk/>
            <pc:sldMk cId="2157703151" sldId="336"/>
            <ac:picMk id="2" creationId="{8A9EDC76-07D4-435A-ADE8-74C378F48FEB}"/>
          </ac:picMkLst>
        </pc:picChg>
        <pc:picChg chg="add mod">
          <ac:chgData name="Christina Johnson" userId="e9b00e0a4aa9f780" providerId="LiveId" clId="{9489A51B-3ED6-43E8-AB5A-DAE4D003B3CD}" dt="2021-03-08T23:17:04.252" v="2223" actId="1076"/>
          <ac:picMkLst>
            <pc:docMk/>
            <pc:sldMk cId="2157703151" sldId="336"/>
            <ac:picMk id="5" creationId="{E40858CB-EC5E-46D6-870D-D775AEF3D0D2}"/>
          </ac:picMkLst>
        </pc:picChg>
        <pc:picChg chg="add mod modCrop">
          <ac:chgData name="Christina Johnson" userId="e9b00e0a4aa9f780" providerId="LiveId" clId="{9489A51B-3ED6-43E8-AB5A-DAE4D003B3CD}" dt="2021-03-08T23:16:27.064" v="2215" actId="1076"/>
          <ac:picMkLst>
            <pc:docMk/>
            <pc:sldMk cId="2157703151" sldId="336"/>
            <ac:picMk id="7" creationId="{4E9D1702-70D1-4B9E-8483-8CBE3612C2FE}"/>
          </ac:picMkLst>
        </pc:picChg>
        <pc:picChg chg="add del mod">
          <ac:chgData name="Christina Johnson" userId="e9b00e0a4aa9f780" providerId="LiveId" clId="{9489A51B-3ED6-43E8-AB5A-DAE4D003B3CD}" dt="2021-03-08T23:13:34.195" v="2199" actId="478"/>
          <ac:picMkLst>
            <pc:docMk/>
            <pc:sldMk cId="2157703151" sldId="336"/>
            <ac:picMk id="6146" creationId="{06D42C27-45AC-4E7F-8DE2-CDF0BE4A6A29}"/>
          </ac:picMkLst>
        </pc:picChg>
      </pc:sldChg>
      <pc:sldChg chg="addSp delSp modSp add mod">
        <pc:chgData name="Christina Johnson" userId="e9b00e0a4aa9f780" providerId="LiveId" clId="{9489A51B-3ED6-43E8-AB5A-DAE4D003B3CD}" dt="2021-03-04T20:06:39.337" v="671" actId="1076"/>
        <pc:sldMkLst>
          <pc:docMk/>
          <pc:sldMk cId="1883420290" sldId="337"/>
        </pc:sldMkLst>
        <pc:spChg chg="del">
          <ac:chgData name="Christina Johnson" userId="e9b00e0a4aa9f780" providerId="LiveId" clId="{9489A51B-3ED6-43E8-AB5A-DAE4D003B3CD}" dt="2021-03-04T18:52:56.776" v="631" actId="478"/>
          <ac:spMkLst>
            <pc:docMk/>
            <pc:sldMk cId="1883420290" sldId="337"/>
            <ac:spMk id="3" creationId="{A5FFB6D5-660E-4705-AB2F-53670A13CEFE}"/>
          </ac:spMkLst>
        </pc:spChg>
        <pc:spChg chg="mod">
          <ac:chgData name="Christina Johnson" userId="e9b00e0a4aa9f780" providerId="LiveId" clId="{9489A51B-3ED6-43E8-AB5A-DAE4D003B3CD}" dt="2021-03-04T18:53:24.135" v="640" actId="14100"/>
          <ac:spMkLst>
            <pc:docMk/>
            <pc:sldMk cId="1883420290" sldId="337"/>
            <ac:spMk id="6" creationId="{9AA6566D-03B9-4B4A-8943-B7148098E031}"/>
          </ac:spMkLst>
        </pc:spChg>
        <pc:picChg chg="add mod modCrop">
          <ac:chgData name="Christina Johnson" userId="e9b00e0a4aa9f780" providerId="LiveId" clId="{9489A51B-3ED6-43E8-AB5A-DAE4D003B3CD}" dt="2021-03-04T20:06:39.337" v="671" actId="1076"/>
          <ac:picMkLst>
            <pc:docMk/>
            <pc:sldMk cId="1883420290" sldId="337"/>
            <ac:picMk id="2" creationId="{AD4707AC-9F72-49B3-93E7-45E186851EF7}"/>
          </ac:picMkLst>
        </pc:picChg>
        <pc:picChg chg="add del mod modCrop">
          <ac:chgData name="Christina Johnson" userId="e9b00e0a4aa9f780" providerId="LiveId" clId="{9489A51B-3ED6-43E8-AB5A-DAE4D003B3CD}" dt="2021-03-04T20:05:42.507" v="666" actId="478"/>
          <ac:picMkLst>
            <pc:docMk/>
            <pc:sldMk cId="1883420290" sldId="337"/>
            <ac:picMk id="4" creationId="{7EE6272C-D873-4498-9901-A20EC6DDC782}"/>
          </ac:picMkLst>
        </pc:picChg>
        <pc:picChg chg="add mod modCrop">
          <ac:chgData name="Christina Johnson" userId="e9b00e0a4aa9f780" providerId="LiveId" clId="{9489A51B-3ED6-43E8-AB5A-DAE4D003B3CD}" dt="2021-03-04T20:06:27.739" v="670" actId="1076"/>
          <ac:picMkLst>
            <pc:docMk/>
            <pc:sldMk cId="1883420290" sldId="337"/>
            <ac:picMk id="5" creationId="{72E9BFDB-9294-4CC9-8BA2-217665E58A12}"/>
          </ac:picMkLst>
        </pc:picChg>
        <pc:picChg chg="add mod">
          <ac:chgData name="Christina Johnson" userId="e9b00e0a4aa9f780" providerId="LiveId" clId="{9489A51B-3ED6-43E8-AB5A-DAE4D003B3CD}" dt="2021-03-04T20:04:41.784" v="661" actId="1076"/>
          <ac:picMkLst>
            <pc:docMk/>
            <pc:sldMk cId="1883420290" sldId="337"/>
            <ac:picMk id="8194" creationId="{97463B80-E5F0-4F37-8BCE-D5C856C33751}"/>
          </ac:picMkLst>
        </pc:picChg>
      </pc:sldChg>
      <pc:sldChg chg="addSp delSp modSp add mod ord">
        <pc:chgData name="Christina Johnson" userId="e9b00e0a4aa9f780" providerId="LiveId" clId="{9489A51B-3ED6-43E8-AB5A-DAE4D003B3CD}" dt="2021-03-08T21:36:33.936" v="2158" actId="14100"/>
        <pc:sldMkLst>
          <pc:docMk/>
          <pc:sldMk cId="2500209223" sldId="338"/>
        </pc:sldMkLst>
        <pc:spChg chg="del">
          <ac:chgData name="Christina Johnson" userId="e9b00e0a4aa9f780" providerId="LiveId" clId="{9489A51B-3ED6-43E8-AB5A-DAE4D003B3CD}" dt="2021-03-04T18:18:21.918" v="506" actId="478"/>
          <ac:spMkLst>
            <pc:docMk/>
            <pc:sldMk cId="2500209223" sldId="338"/>
            <ac:spMk id="3" creationId="{A5FFB6D5-660E-4705-AB2F-53670A13CEFE}"/>
          </ac:spMkLst>
        </pc:spChg>
        <pc:spChg chg="mod">
          <ac:chgData name="Christina Johnson" userId="e9b00e0a4aa9f780" providerId="LiveId" clId="{9489A51B-3ED6-43E8-AB5A-DAE4D003B3CD}" dt="2021-03-08T21:36:33.936" v="2158" actId="14100"/>
          <ac:spMkLst>
            <pc:docMk/>
            <pc:sldMk cId="2500209223" sldId="338"/>
            <ac:spMk id="6" creationId="{9AA6566D-03B9-4B4A-8943-B7148098E031}"/>
          </ac:spMkLst>
        </pc:spChg>
        <pc:spChg chg="add mod">
          <ac:chgData name="Christina Johnson" userId="e9b00e0a4aa9f780" providerId="LiveId" clId="{9489A51B-3ED6-43E8-AB5A-DAE4D003B3CD}" dt="2021-03-08T21:36:22.545" v="2157" actId="1076"/>
          <ac:spMkLst>
            <pc:docMk/>
            <pc:sldMk cId="2500209223" sldId="338"/>
            <ac:spMk id="8" creationId="{670B4DA6-BAC3-4116-BBC5-ADA97E2DB113}"/>
          </ac:spMkLst>
        </pc:spChg>
        <pc:picChg chg="add mod ord modCrop">
          <ac:chgData name="Christina Johnson" userId="e9b00e0a4aa9f780" providerId="LiveId" clId="{9489A51B-3ED6-43E8-AB5A-DAE4D003B3CD}" dt="2021-03-08T21:36:15.516" v="2156" actId="166"/>
          <ac:picMkLst>
            <pc:docMk/>
            <pc:sldMk cId="2500209223" sldId="338"/>
            <ac:picMk id="2" creationId="{D9CD02A8-72CA-4F1D-9FB0-DE629CFD7A88}"/>
          </ac:picMkLst>
        </pc:picChg>
        <pc:picChg chg="add mod modCrop">
          <ac:chgData name="Christina Johnson" userId="e9b00e0a4aa9f780" providerId="LiveId" clId="{9489A51B-3ED6-43E8-AB5A-DAE4D003B3CD}" dt="2021-03-04T18:28:07.440" v="591" actId="1076"/>
          <ac:picMkLst>
            <pc:docMk/>
            <pc:sldMk cId="2500209223" sldId="338"/>
            <ac:picMk id="4" creationId="{9B7A19FB-BFDE-4903-B90B-7DD591C1F83A}"/>
          </ac:picMkLst>
        </pc:picChg>
        <pc:picChg chg="add mod ord modCrop">
          <ac:chgData name="Christina Johnson" userId="e9b00e0a4aa9f780" providerId="LiveId" clId="{9489A51B-3ED6-43E8-AB5A-DAE4D003B3CD}" dt="2021-03-08T21:36:09.042" v="2154" actId="166"/>
          <ac:picMkLst>
            <pc:docMk/>
            <pc:sldMk cId="2500209223" sldId="338"/>
            <ac:picMk id="5" creationId="{C7548D9C-021E-4543-9AF4-A366F95DFD75}"/>
          </ac:picMkLst>
        </pc:picChg>
        <pc:picChg chg="add mod">
          <ac:chgData name="Christina Johnson" userId="e9b00e0a4aa9f780" providerId="LiveId" clId="{9489A51B-3ED6-43E8-AB5A-DAE4D003B3CD}" dt="2021-03-08T21:35:51.057" v="2151" actId="1076"/>
          <ac:picMkLst>
            <pc:docMk/>
            <pc:sldMk cId="2500209223" sldId="338"/>
            <ac:picMk id="7" creationId="{9176B09C-D6A6-485B-837A-54385E3D7171}"/>
          </ac:picMkLst>
        </pc:picChg>
        <pc:picChg chg="add del mod">
          <ac:chgData name="Christina Johnson" userId="e9b00e0a4aa9f780" providerId="LiveId" clId="{9489A51B-3ED6-43E8-AB5A-DAE4D003B3CD}" dt="2021-03-04T18:21:45.990" v="522" actId="478"/>
          <ac:picMkLst>
            <pc:docMk/>
            <pc:sldMk cId="2500209223" sldId="338"/>
            <ac:picMk id="5122" creationId="{295D8603-848D-47D7-B223-5C74D001479F}"/>
          </ac:picMkLst>
        </pc:picChg>
      </pc:sldChg>
      <pc:sldChg chg="addSp delSp modSp new mod ord">
        <pc:chgData name="Christina Johnson" userId="e9b00e0a4aa9f780" providerId="LiveId" clId="{9489A51B-3ED6-43E8-AB5A-DAE4D003B3CD}" dt="2021-03-07T15:12:09.171" v="870" actId="1076"/>
        <pc:sldMkLst>
          <pc:docMk/>
          <pc:sldMk cId="2161191468" sldId="339"/>
        </pc:sldMkLst>
        <pc:spChg chg="del">
          <ac:chgData name="Christina Johnson" userId="e9b00e0a4aa9f780" providerId="LiveId" clId="{9489A51B-3ED6-43E8-AB5A-DAE4D003B3CD}" dt="2021-03-07T00:09:28.865" v="802"/>
          <ac:spMkLst>
            <pc:docMk/>
            <pc:sldMk cId="2161191468" sldId="339"/>
            <ac:spMk id="2" creationId="{4475F04E-C59E-40D6-AD05-067B57BF3993}"/>
          </ac:spMkLst>
        </pc:spChg>
        <pc:spChg chg="del">
          <ac:chgData name="Christina Johnson" userId="e9b00e0a4aa9f780" providerId="LiveId" clId="{9489A51B-3ED6-43E8-AB5A-DAE4D003B3CD}" dt="2021-03-07T00:09:52.082" v="825" actId="478"/>
          <ac:spMkLst>
            <pc:docMk/>
            <pc:sldMk cId="2161191468" sldId="339"/>
            <ac:spMk id="3" creationId="{BEE813C6-F440-4862-9707-C9D7DDA0A75D}"/>
          </ac:spMkLst>
        </pc:spChg>
        <pc:spChg chg="add mod">
          <ac:chgData name="Christina Johnson" userId="e9b00e0a4aa9f780" providerId="LiveId" clId="{9489A51B-3ED6-43E8-AB5A-DAE4D003B3CD}" dt="2021-03-07T15:11:55.435" v="867" actId="1076"/>
          <ac:spMkLst>
            <pc:docMk/>
            <pc:sldMk cId="2161191468" sldId="339"/>
            <ac:spMk id="4" creationId="{A96E473F-198A-4DC0-9B0B-2171C79706A2}"/>
          </ac:spMkLst>
        </pc:spChg>
        <pc:picChg chg="add del mod modCrop">
          <ac:chgData name="Christina Johnson" userId="e9b00e0a4aa9f780" providerId="LiveId" clId="{9489A51B-3ED6-43E8-AB5A-DAE4D003B3CD}" dt="2021-03-07T14:53:53.409" v="841" actId="478"/>
          <ac:picMkLst>
            <pc:docMk/>
            <pc:sldMk cId="2161191468" sldId="339"/>
            <ac:picMk id="5" creationId="{44812DA1-F6D6-4984-BF0B-F9AE6AB40736}"/>
          </ac:picMkLst>
        </pc:picChg>
        <pc:picChg chg="add del mod modCrop">
          <ac:chgData name="Christina Johnson" userId="e9b00e0a4aa9f780" providerId="LiveId" clId="{9489A51B-3ED6-43E8-AB5A-DAE4D003B3CD}" dt="2021-03-07T15:00:00.406" v="848" actId="478"/>
          <ac:picMkLst>
            <pc:docMk/>
            <pc:sldMk cId="2161191468" sldId="339"/>
            <ac:picMk id="6" creationId="{3A392AD5-FC8F-46D7-AE60-FB57F65DD7D3}"/>
          </ac:picMkLst>
        </pc:picChg>
        <pc:picChg chg="add del">
          <ac:chgData name="Christina Johnson" userId="e9b00e0a4aa9f780" providerId="LiveId" clId="{9489A51B-3ED6-43E8-AB5A-DAE4D003B3CD}" dt="2021-03-07T15:08:57.414" v="852"/>
          <ac:picMkLst>
            <pc:docMk/>
            <pc:sldMk cId="2161191468" sldId="339"/>
            <ac:picMk id="7" creationId="{473DF005-72F8-4CD5-823C-810FB8CFF781}"/>
          </ac:picMkLst>
        </pc:picChg>
        <pc:picChg chg="add mod modCrop">
          <ac:chgData name="Christina Johnson" userId="e9b00e0a4aa9f780" providerId="LiveId" clId="{9489A51B-3ED6-43E8-AB5A-DAE4D003B3CD}" dt="2021-03-07T15:12:09.171" v="870" actId="1076"/>
          <ac:picMkLst>
            <pc:docMk/>
            <pc:sldMk cId="2161191468" sldId="339"/>
            <ac:picMk id="8" creationId="{7035D39C-AC9E-4BBC-8208-5FD1FC2051E3}"/>
          </ac:picMkLst>
        </pc:picChg>
        <pc:picChg chg="add mod">
          <ac:chgData name="Christina Johnson" userId="e9b00e0a4aa9f780" providerId="LiveId" clId="{9489A51B-3ED6-43E8-AB5A-DAE4D003B3CD}" dt="2021-03-07T15:12:03.369" v="869" actId="1076"/>
          <ac:picMkLst>
            <pc:docMk/>
            <pc:sldMk cId="2161191468" sldId="339"/>
            <ac:picMk id="10242" creationId="{119C8DF4-A76A-40F8-BD2C-697EAACC1BC3}"/>
          </ac:picMkLst>
        </pc:picChg>
      </pc:sldChg>
      <pc:sldChg chg="modSp new mod">
        <pc:chgData name="Christina Johnson" userId="e9b00e0a4aa9f780" providerId="LiveId" clId="{9489A51B-3ED6-43E8-AB5A-DAE4D003B3CD}" dt="2021-03-08T15:40:53.098" v="1974" actId="20577"/>
        <pc:sldMkLst>
          <pc:docMk/>
          <pc:sldMk cId="1903548145" sldId="340"/>
        </pc:sldMkLst>
        <pc:spChg chg="mod">
          <ac:chgData name="Christina Johnson" userId="e9b00e0a4aa9f780" providerId="LiveId" clId="{9489A51B-3ED6-43E8-AB5A-DAE4D003B3CD}" dt="2021-03-08T14:27:04.928" v="1762" actId="14100"/>
          <ac:spMkLst>
            <pc:docMk/>
            <pc:sldMk cId="1903548145" sldId="340"/>
            <ac:spMk id="2" creationId="{47C982CE-1618-41EE-BD3D-283159CED0AE}"/>
          </ac:spMkLst>
        </pc:spChg>
        <pc:spChg chg="mod">
          <ac:chgData name="Christina Johnson" userId="e9b00e0a4aa9f780" providerId="LiveId" clId="{9489A51B-3ED6-43E8-AB5A-DAE4D003B3CD}" dt="2021-03-08T15:40:53.098" v="1974" actId="20577"/>
          <ac:spMkLst>
            <pc:docMk/>
            <pc:sldMk cId="1903548145" sldId="340"/>
            <ac:spMk id="3" creationId="{284A18A7-9896-4554-ADF6-DDD641591C04}"/>
          </ac:spMkLst>
        </pc:spChg>
      </pc:sldChg>
      <pc:sldChg chg="addSp delSp modSp new mod">
        <pc:chgData name="Christina Johnson" userId="e9b00e0a4aa9f780" providerId="LiveId" clId="{9489A51B-3ED6-43E8-AB5A-DAE4D003B3CD}" dt="2021-03-08T18:14:21.294" v="2072" actId="20577"/>
        <pc:sldMkLst>
          <pc:docMk/>
          <pc:sldMk cId="1139113180" sldId="341"/>
        </pc:sldMkLst>
        <pc:spChg chg="del">
          <ac:chgData name="Christina Johnson" userId="e9b00e0a4aa9f780" providerId="LiveId" clId="{9489A51B-3ED6-43E8-AB5A-DAE4D003B3CD}" dt="2021-03-08T18:12:18.155" v="1978"/>
          <ac:spMkLst>
            <pc:docMk/>
            <pc:sldMk cId="1139113180" sldId="341"/>
            <ac:spMk id="2" creationId="{B23ADBE9-3B10-445D-8943-99823B4B31A1}"/>
          </ac:spMkLst>
        </pc:spChg>
        <pc:spChg chg="add del mod">
          <ac:chgData name="Christina Johnson" userId="e9b00e0a4aa9f780" providerId="LiveId" clId="{9489A51B-3ED6-43E8-AB5A-DAE4D003B3CD}" dt="2021-03-08T18:14:21.294" v="2072" actId="20577"/>
          <ac:spMkLst>
            <pc:docMk/>
            <pc:sldMk cId="1139113180" sldId="341"/>
            <ac:spMk id="3" creationId="{95AFC18D-4249-45D6-A260-E043CF5845A4}"/>
          </ac:spMkLst>
        </pc:spChg>
        <pc:spChg chg="add mod">
          <ac:chgData name="Christina Johnson" userId="e9b00e0a4aa9f780" providerId="LiveId" clId="{9489A51B-3ED6-43E8-AB5A-DAE4D003B3CD}" dt="2021-03-08T18:12:27.036" v="1981" actId="1076"/>
          <ac:spMkLst>
            <pc:docMk/>
            <pc:sldMk cId="1139113180" sldId="341"/>
            <ac:spMk id="4" creationId="{F4051892-8C5D-45F8-A2FE-15721A3B4BF8}"/>
          </ac:spMkLst>
        </pc:spChg>
        <pc:spChg chg="add del mod">
          <ac:chgData name="Christina Johnson" userId="e9b00e0a4aa9f780" providerId="LiveId" clId="{9489A51B-3ED6-43E8-AB5A-DAE4D003B3CD}" dt="2021-03-08T18:12:41.682" v="1988"/>
          <ac:spMkLst>
            <pc:docMk/>
            <pc:sldMk cId="1139113180" sldId="341"/>
            <ac:spMk id="6" creationId="{D7DC2C50-6048-4197-A987-CA6C7569A1C2}"/>
          </ac:spMkLst>
        </pc:spChg>
        <pc:graphicFrameChg chg="add del mod">
          <ac:chgData name="Christina Johnson" userId="e9b00e0a4aa9f780" providerId="LiveId" clId="{9489A51B-3ED6-43E8-AB5A-DAE4D003B3CD}" dt="2021-03-08T18:12:41.682" v="1988"/>
          <ac:graphicFrameMkLst>
            <pc:docMk/>
            <pc:sldMk cId="1139113180" sldId="341"/>
            <ac:graphicFrameMk id="5" creationId="{3D68D652-2B28-4A6B-8052-FC1CA2B38AB9}"/>
          </ac:graphicFrameMkLst>
        </pc:graphicFrameChg>
        <pc:graphicFrameChg chg="add del mod">
          <ac:chgData name="Christina Johnson" userId="e9b00e0a4aa9f780" providerId="LiveId" clId="{9489A51B-3ED6-43E8-AB5A-DAE4D003B3CD}" dt="2021-03-08T18:12:41.682" v="1988"/>
          <ac:graphicFrameMkLst>
            <pc:docMk/>
            <pc:sldMk cId="1139113180" sldId="341"/>
            <ac:graphicFrameMk id="7" creationId="{1822A9E4-1DD4-4302-B74C-ACB9876CCF6D}"/>
          </ac:graphicFrameMkLst>
        </pc:graphicFrameChg>
        <pc:graphicFrameChg chg="add del mod">
          <ac:chgData name="Christina Johnson" userId="e9b00e0a4aa9f780" providerId="LiveId" clId="{9489A51B-3ED6-43E8-AB5A-DAE4D003B3CD}" dt="2021-03-08T18:12:41.682" v="1988"/>
          <ac:graphicFrameMkLst>
            <pc:docMk/>
            <pc:sldMk cId="1139113180" sldId="341"/>
            <ac:graphicFrameMk id="8" creationId="{52D787AA-3D35-41EB-8CC0-7EBE4FCC4DCC}"/>
          </ac:graphicFrameMkLst>
        </pc:graphicFrameChg>
        <pc:graphicFrameChg chg="add del mod">
          <ac:chgData name="Christina Johnson" userId="e9b00e0a4aa9f780" providerId="LiveId" clId="{9489A51B-3ED6-43E8-AB5A-DAE4D003B3CD}" dt="2021-03-08T18:12:41.682" v="1988"/>
          <ac:graphicFrameMkLst>
            <pc:docMk/>
            <pc:sldMk cId="1139113180" sldId="341"/>
            <ac:graphicFrameMk id="9" creationId="{09B259B8-91AF-422F-BD4E-143A9D6DA028}"/>
          </ac:graphicFrameMkLst>
        </pc:graphicFrameChg>
        <pc:graphicFrameChg chg="add del mod">
          <ac:chgData name="Christina Johnson" userId="e9b00e0a4aa9f780" providerId="LiveId" clId="{9489A51B-3ED6-43E8-AB5A-DAE4D003B3CD}" dt="2021-03-08T18:12:41.682" v="1988"/>
          <ac:graphicFrameMkLst>
            <pc:docMk/>
            <pc:sldMk cId="1139113180" sldId="341"/>
            <ac:graphicFrameMk id="10" creationId="{F3941C6D-758A-49E6-A72B-FA47480DFE76}"/>
          </ac:graphicFrameMkLst>
        </pc:graphicFrameChg>
      </pc:sldChg>
    </pc:docChg>
  </pc:docChgLst>
  <pc:docChgLst>
    <pc:chgData name="Christina Johnson" userId="e9b00e0a4aa9f780" providerId="LiveId" clId="{81B8152F-906A-4814-957C-D32C8D03AA88}"/>
    <pc:docChg chg="undo custSel modSld">
      <pc:chgData name="Christina Johnson" userId="e9b00e0a4aa9f780" providerId="LiveId" clId="{81B8152F-906A-4814-957C-D32C8D03AA88}" dt="2021-03-09T03:44:17.521" v="73" actId="404"/>
      <pc:docMkLst>
        <pc:docMk/>
      </pc:docMkLst>
      <pc:sldChg chg="modNotesTx">
        <pc:chgData name="Christina Johnson" userId="e9b00e0a4aa9f780" providerId="LiveId" clId="{81B8152F-906A-4814-957C-D32C8D03AA88}" dt="2021-03-09T03:41:44.665" v="13" actId="6549"/>
        <pc:sldMkLst>
          <pc:docMk/>
          <pc:sldMk cId="2745805875" sldId="288"/>
        </pc:sldMkLst>
      </pc:sldChg>
      <pc:sldChg chg="modNotesTx">
        <pc:chgData name="Christina Johnson" userId="e9b00e0a4aa9f780" providerId="LiveId" clId="{81B8152F-906A-4814-957C-D32C8D03AA88}" dt="2021-03-09T03:41:39.066" v="12" actId="6549"/>
        <pc:sldMkLst>
          <pc:docMk/>
          <pc:sldMk cId="976468294" sldId="289"/>
        </pc:sldMkLst>
      </pc:sldChg>
      <pc:sldChg chg="modNotesTx">
        <pc:chgData name="Christina Johnson" userId="e9b00e0a4aa9f780" providerId="LiveId" clId="{81B8152F-906A-4814-957C-D32C8D03AA88}" dt="2021-03-09T03:41:27.888" v="10" actId="20577"/>
        <pc:sldMkLst>
          <pc:docMk/>
          <pc:sldMk cId="337329196" sldId="290"/>
        </pc:sldMkLst>
      </pc:sldChg>
      <pc:sldChg chg="modNotesTx">
        <pc:chgData name="Christina Johnson" userId="e9b00e0a4aa9f780" providerId="LiveId" clId="{81B8152F-906A-4814-957C-D32C8D03AA88}" dt="2021-03-09T03:40:57.108" v="7" actId="6549"/>
        <pc:sldMkLst>
          <pc:docMk/>
          <pc:sldMk cId="2468531602" sldId="292"/>
        </pc:sldMkLst>
      </pc:sldChg>
      <pc:sldChg chg="modNotesTx">
        <pc:chgData name="Christina Johnson" userId="e9b00e0a4aa9f780" providerId="LiveId" clId="{81B8152F-906A-4814-957C-D32C8D03AA88}" dt="2021-03-09T03:41:33.667" v="11" actId="6549"/>
        <pc:sldMkLst>
          <pc:docMk/>
          <pc:sldMk cId="2711164772" sldId="293"/>
        </pc:sldMkLst>
      </pc:sldChg>
      <pc:sldChg chg="modNotesTx">
        <pc:chgData name="Christina Johnson" userId="e9b00e0a4aa9f780" providerId="LiveId" clId="{81B8152F-906A-4814-957C-D32C8D03AA88}" dt="2021-03-09T03:43:27.801" v="27" actId="20577"/>
        <pc:sldMkLst>
          <pc:docMk/>
          <pc:sldMk cId="1345166622" sldId="295"/>
        </pc:sldMkLst>
      </pc:sldChg>
      <pc:sldChg chg="modNotesTx">
        <pc:chgData name="Christina Johnson" userId="e9b00e0a4aa9f780" providerId="LiveId" clId="{81B8152F-906A-4814-957C-D32C8D03AA88}" dt="2021-03-09T03:43:36.308" v="28" actId="20577"/>
        <pc:sldMkLst>
          <pc:docMk/>
          <pc:sldMk cId="11979592" sldId="296"/>
        </pc:sldMkLst>
      </pc:sldChg>
      <pc:sldChg chg="modNotesTx">
        <pc:chgData name="Christina Johnson" userId="e9b00e0a4aa9f780" providerId="LiveId" clId="{81B8152F-906A-4814-957C-D32C8D03AA88}" dt="2021-03-09T03:43:51.273" v="37" actId="20577"/>
        <pc:sldMkLst>
          <pc:docMk/>
          <pc:sldMk cId="359738265" sldId="297"/>
        </pc:sldMkLst>
      </pc:sldChg>
      <pc:sldChg chg="modNotesTx">
        <pc:chgData name="Christina Johnson" userId="e9b00e0a4aa9f780" providerId="LiveId" clId="{81B8152F-906A-4814-957C-D32C8D03AA88}" dt="2021-03-09T03:43:45.759" v="36" actId="20577"/>
        <pc:sldMkLst>
          <pc:docMk/>
          <pc:sldMk cId="269682558" sldId="298"/>
        </pc:sldMkLst>
      </pc:sldChg>
      <pc:sldChg chg="modNotesTx">
        <pc:chgData name="Christina Johnson" userId="e9b00e0a4aa9f780" providerId="LiveId" clId="{81B8152F-906A-4814-957C-D32C8D03AA88}" dt="2021-03-09T03:41:09.442" v="8" actId="6549"/>
        <pc:sldMkLst>
          <pc:docMk/>
          <pc:sldMk cId="2752263858" sldId="313"/>
        </pc:sldMkLst>
      </pc:sldChg>
      <pc:sldChg chg="modNotesTx">
        <pc:chgData name="Christina Johnson" userId="e9b00e0a4aa9f780" providerId="LiveId" clId="{81B8152F-906A-4814-957C-D32C8D03AA88}" dt="2021-03-09T03:43:42.804" v="35" actId="20577"/>
        <pc:sldMkLst>
          <pc:docMk/>
          <pc:sldMk cId="4078635269" sldId="316"/>
        </pc:sldMkLst>
      </pc:sldChg>
      <pc:sldChg chg="modNotesTx">
        <pc:chgData name="Christina Johnson" userId="e9b00e0a4aa9f780" providerId="LiveId" clId="{81B8152F-906A-4814-957C-D32C8D03AA88}" dt="2021-03-09T03:40:22.515" v="0" actId="20577"/>
        <pc:sldMkLst>
          <pc:docMk/>
          <pc:sldMk cId="1597588020" sldId="321"/>
        </pc:sldMkLst>
      </pc:sldChg>
      <pc:sldChg chg="modNotesTx">
        <pc:chgData name="Christina Johnson" userId="e9b00e0a4aa9f780" providerId="LiveId" clId="{81B8152F-906A-4814-957C-D32C8D03AA88}" dt="2021-03-09T03:41:53.344" v="14" actId="6549"/>
        <pc:sldMkLst>
          <pc:docMk/>
          <pc:sldMk cId="2940133411" sldId="324"/>
        </pc:sldMkLst>
      </pc:sldChg>
      <pc:sldChg chg="modNotesTx">
        <pc:chgData name="Christina Johnson" userId="e9b00e0a4aa9f780" providerId="LiveId" clId="{81B8152F-906A-4814-957C-D32C8D03AA88}" dt="2021-03-09T03:40:30.601" v="2" actId="20577"/>
        <pc:sldMkLst>
          <pc:docMk/>
          <pc:sldMk cId="2023994641" sldId="326"/>
        </pc:sldMkLst>
      </pc:sldChg>
      <pc:sldChg chg="modNotesTx">
        <pc:chgData name="Christina Johnson" userId="e9b00e0a4aa9f780" providerId="LiveId" clId="{81B8152F-906A-4814-957C-D32C8D03AA88}" dt="2021-03-09T03:40:46.573" v="6" actId="20577"/>
        <pc:sldMkLst>
          <pc:docMk/>
          <pc:sldMk cId="225720759" sldId="327"/>
        </pc:sldMkLst>
      </pc:sldChg>
      <pc:sldChg chg="modSp mod">
        <pc:chgData name="Christina Johnson" userId="e9b00e0a4aa9f780" providerId="LiveId" clId="{81B8152F-906A-4814-957C-D32C8D03AA88}" dt="2021-03-09T03:44:17.521" v="73" actId="404"/>
        <pc:sldMkLst>
          <pc:docMk/>
          <pc:sldMk cId="3353135488" sldId="335"/>
        </pc:sldMkLst>
        <pc:spChg chg="mod">
          <ac:chgData name="Christina Johnson" userId="e9b00e0a4aa9f780" providerId="LiveId" clId="{81B8152F-906A-4814-957C-D32C8D03AA88}" dt="2021-03-09T03:44:17.521" v="73" actId="404"/>
          <ac:spMkLst>
            <pc:docMk/>
            <pc:sldMk cId="3353135488" sldId="335"/>
            <ac:spMk id="6" creationId="{9AA6566D-03B9-4B4A-8943-B7148098E031}"/>
          </ac:spMkLst>
        </pc:spChg>
      </pc:sldChg>
      <pc:sldChg chg="modSp mod">
        <pc:chgData name="Christina Johnson" userId="e9b00e0a4aa9f780" providerId="LiveId" clId="{81B8152F-906A-4814-957C-D32C8D03AA88}" dt="2021-03-09T03:42:52.430" v="26" actId="14100"/>
        <pc:sldMkLst>
          <pc:docMk/>
          <pc:sldMk cId="1139113180" sldId="341"/>
        </pc:sldMkLst>
        <pc:spChg chg="mod">
          <ac:chgData name="Christina Johnson" userId="e9b00e0a4aa9f780" providerId="LiveId" clId="{81B8152F-906A-4814-957C-D32C8D03AA88}" dt="2021-03-09T03:42:46.448" v="25" actId="403"/>
          <ac:spMkLst>
            <pc:docMk/>
            <pc:sldMk cId="1139113180" sldId="341"/>
            <ac:spMk id="3" creationId="{95AFC18D-4249-45D6-A260-E043CF5845A4}"/>
          </ac:spMkLst>
        </pc:spChg>
        <pc:spChg chg="mod">
          <ac:chgData name="Christina Johnson" userId="e9b00e0a4aa9f780" providerId="LiveId" clId="{81B8152F-906A-4814-957C-D32C8D03AA88}" dt="2021-03-09T03:42:52.430" v="26" actId="14100"/>
          <ac:spMkLst>
            <pc:docMk/>
            <pc:sldMk cId="1139113180" sldId="341"/>
            <ac:spMk id="4" creationId="{F4051892-8C5D-45F8-A2FE-15721A3B4BF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A5004C-B8BE-4E5C-BFD2-82C826D3D418}" type="datetimeFigureOut">
              <a:rPr lang="en-US" smtClean="0"/>
              <a:t>3/8/2021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702AA4-9CEA-49EA-84C8-A8E499FBA4F6}" type="slidenum">
              <a:rPr lang="en-US" smtClean="0"/>
              <a:t>‹#›</a:t>
            </a:fld>
            <a:endParaRPr lang="en-US"/>
          </a:p>
        </p:txBody>
      </p:sp>
    </p:spTree>
    <p:extLst>
      <p:ext uri="{BB962C8B-B14F-4D97-AF65-F5344CB8AC3E}">
        <p14:creationId xmlns:p14="http://schemas.microsoft.com/office/powerpoint/2010/main" val="3790036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702AA4-9CEA-49EA-84C8-A8E499FBA4F6}" type="slidenum">
              <a:rPr lang="en-US" smtClean="0"/>
              <a:t>1</a:t>
            </a:fld>
            <a:endParaRPr lang="en-US"/>
          </a:p>
        </p:txBody>
      </p:sp>
    </p:spTree>
    <p:extLst>
      <p:ext uri="{BB962C8B-B14F-4D97-AF65-F5344CB8AC3E}">
        <p14:creationId xmlns:p14="http://schemas.microsoft.com/office/powerpoint/2010/main" val="2774522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https://www.youtube.com/watch?v=8kYJughJXbs</a:t>
            </a:r>
          </a:p>
        </p:txBody>
      </p:sp>
      <p:sp>
        <p:nvSpPr>
          <p:cNvPr id="4" name="Slide Number Placeholder 3"/>
          <p:cNvSpPr>
            <a:spLocks noGrp="1"/>
          </p:cNvSpPr>
          <p:nvPr>
            <p:ph type="sldNum" sz="quarter" idx="5"/>
          </p:nvPr>
        </p:nvSpPr>
        <p:spPr/>
        <p:txBody>
          <a:bodyPr/>
          <a:lstStyle/>
          <a:p>
            <a:fld id="{F6702AA4-9CEA-49EA-84C8-A8E499FBA4F6}" type="slidenum">
              <a:rPr lang="en-US" smtClean="0"/>
              <a:t>10</a:t>
            </a:fld>
            <a:endParaRPr lang="en-US"/>
          </a:p>
        </p:txBody>
      </p:sp>
    </p:spTree>
    <p:extLst>
      <p:ext uri="{BB962C8B-B14F-4D97-AF65-F5344CB8AC3E}">
        <p14:creationId xmlns:p14="http://schemas.microsoft.com/office/powerpoint/2010/main" val="1403056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702AA4-9CEA-49EA-84C8-A8E499FBA4F6}" type="slidenum">
              <a:rPr lang="en-US" smtClean="0"/>
              <a:t>12</a:t>
            </a:fld>
            <a:endParaRPr lang="en-US"/>
          </a:p>
        </p:txBody>
      </p:sp>
    </p:spTree>
    <p:extLst>
      <p:ext uri="{BB962C8B-B14F-4D97-AF65-F5344CB8AC3E}">
        <p14:creationId xmlns:p14="http://schemas.microsoft.com/office/powerpoint/2010/main" val="246790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702AA4-9CEA-49EA-84C8-A8E499FBA4F6}" type="slidenum">
              <a:rPr lang="en-US" smtClean="0"/>
              <a:t>14</a:t>
            </a:fld>
            <a:endParaRPr lang="en-US"/>
          </a:p>
        </p:txBody>
      </p:sp>
    </p:spTree>
    <p:extLst>
      <p:ext uri="{BB962C8B-B14F-4D97-AF65-F5344CB8AC3E}">
        <p14:creationId xmlns:p14="http://schemas.microsoft.com/office/powerpoint/2010/main" val="1969477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702AA4-9CEA-49EA-84C8-A8E499FBA4F6}" type="slidenum">
              <a:rPr lang="en-US" smtClean="0"/>
              <a:t>15</a:t>
            </a:fld>
            <a:endParaRPr lang="en-US"/>
          </a:p>
        </p:txBody>
      </p:sp>
    </p:spTree>
    <p:extLst>
      <p:ext uri="{BB962C8B-B14F-4D97-AF65-F5344CB8AC3E}">
        <p14:creationId xmlns:p14="http://schemas.microsoft.com/office/powerpoint/2010/main" val="3292502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702AA4-9CEA-49EA-84C8-A8E499FBA4F6}" type="slidenum">
              <a:rPr lang="en-US" smtClean="0"/>
              <a:t>16</a:t>
            </a:fld>
            <a:endParaRPr lang="en-US"/>
          </a:p>
        </p:txBody>
      </p:sp>
    </p:spTree>
    <p:extLst>
      <p:ext uri="{BB962C8B-B14F-4D97-AF65-F5344CB8AC3E}">
        <p14:creationId xmlns:p14="http://schemas.microsoft.com/office/powerpoint/2010/main" val="1922579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702AA4-9CEA-49EA-84C8-A8E499FBA4F6}" type="slidenum">
              <a:rPr lang="en-US" smtClean="0"/>
              <a:t>19</a:t>
            </a:fld>
            <a:endParaRPr lang="en-US"/>
          </a:p>
        </p:txBody>
      </p:sp>
    </p:spTree>
    <p:extLst>
      <p:ext uri="{BB962C8B-B14F-4D97-AF65-F5344CB8AC3E}">
        <p14:creationId xmlns:p14="http://schemas.microsoft.com/office/powerpoint/2010/main" val="1549198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6702AA4-9CEA-49EA-84C8-A8E499FBA4F6}" type="slidenum">
              <a:rPr lang="en-US" smtClean="0"/>
              <a:t>20</a:t>
            </a:fld>
            <a:endParaRPr lang="en-US"/>
          </a:p>
        </p:txBody>
      </p:sp>
    </p:spTree>
    <p:extLst>
      <p:ext uri="{BB962C8B-B14F-4D97-AF65-F5344CB8AC3E}">
        <p14:creationId xmlns:p14="http://schemas.microsoft.com/office/powerpoint/2010/main" val="2589036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702AA4-9CEA-49EA-84C8-A8E499FBA4F6}" type="slidenum">
              <a:rPr lang="en-US" smtClean="0"/>
              <a:t>23</a:t>
            </a:fld>
            <a:endParaRPr lang="en-US"/>
          </a:p>
        </p:txBody>
      </p:sp>
    </p:spTree>
    <p:extLst>
      <p:ext uri="{BB962C8B-B14F-4D97-AF65-F5344CB8AC3E}">
        <p14:creationId xmlns:p14="http://schemas.microsoft.com/office/powerpoint/2010/main" val="168809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702AA4-9CEA-49EA-84C8-A8E499FBA4F6}" type="slidenum">
              <a:rPr lang="en-US" smtClean="0"/>
              <a:t>24</a:t>
            </a:fld>
            <a:endParaRPr lang="en-US"/>
          </a:p>
        </p:txBody>
      </p:sp>
    </p:spTree>
    <p:extLst>
      <p:ext uri="{BB962C8B-B14F-4D97-AF65-F5344CB8AC3E}">
        <p14:creationId xmlns:p14="http://schemas.microsoft.com/office/powerpoint/2010/main" val="1868284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6702AA4-9CEA-49EA-84C8-A8E499FBA4F6}" type="slidenum">
              <a:rPr lang="en-US" smtClean="0"/>
              <a:t>26</a:t>
            </a:fld>
            <a:endParaRPr lang="en-US"/>
          </a:p>
        </p:txBody>
      </p:sp>
    </p:spTree>
    <p:extLst>
      <p:ext uri="{BB962C8B-B14F-4D97-AF65-F5344CB8AC3E}">
        <p14:creationId xmlns:p14="http://schemas.microsoft.com/office/powerpoint/2010/main" val="3510858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6702AA4-9CEA-49EA-84C8-A8E499FBA4F6}" type="slidenum">
              <a:rPr lang="en-US" smtClean="0"/>
              <a:t>2</a:t>
            </a:fld>
            <a:endParaRPr lang="en-US"/>
          </a:p>
        </p:txBody>
      </p:sp>
    </p:spTree>
    <p:extLst>
      <p:ext uri="{BB962C8B-B14F-4D97-AF65-F5344CB8AC3E}">
        <p14:creationId xmlns:p14="http://schemas.microsoft.com/office/powerpoint/2010/main" val="1775395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702AA4-9CEA-49EA-84C8-A8E499FBA4F6}" type="slidenum">
              <a:rPr lang="en-US" smtClean="0"/>
              <a:t>27</a:t>
            </a:fld>
            <a:endParaRPr lang="en-US"/>
          </a:p>
        </p:txBody>
      </p:sp>
    </p:spTree>
    <p:extLst>
      <p:ext uri="{BB962C8B-B14F-4D97-AF65-F5344CB8AC3E}">
        <p14:creationId xmlns:p14="http://schemas.microsoft.com/office/powerpoint/2010/main" val="40309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702AA4-9CEA-49EA-84C8-A8E499FBA4F6}" type="slidenum">
              <a:rPr lang="en-US" smtClean="0"/>
              <a:t>29</a:t>
            </a:fld>
            <a:endParaRPr lang="en-US"/>
          </a:p>
        </p:txBody>
      </p:sp>
    </p:spTree>
    <p:extLst>
      <p:ext uri="{BB962C8B-B14F-4D97-AF65-F5344CB8AC3E}">
        <p14:creationId xmlns:p14="http://schemas.microsoft.com/office/powerpoint/2010/main" val="4115927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Pg. 313</a:t>
            </a:r>
          </a:p>
        </p:txBody>
      </p:sp>
      <p:sp>
        <p:nvSpPr>
          <p:cNvPr id="4" name="Slide Number Placeholder 3"/>
          <p:cNvSpPr>
            <a:spLocks noGrp="1"/>
          </p:cNvSpPr>
          <p:nvPr>
            <p:ph type="sldNum" sz="quarter" idx="5"/>
          </p:nvPr>
        </p:nvSpPr>
        <p:spPr/>
        <p:txBody>
          <a:bodyPr/>
          <a:lstStyle/>
          <a:p>
            <a:fld id="{F6702AA4-9CEA-49EA-84C8-A8E499FBA4F6}" type="slidenum">
              <a:rPr lang="en-US" smtClean="0"/>
              <a:t>30</a:t>
            </a:fld>
            <a:endParaRPr lang="en-US"/>
          </a:p>
        </p:txBody>
      </p:sp>
    </p:spTree>
    <p:extLst>
      <p:ext uri="{BB962C8B-B14F-4D97-AF65-F5344CB8AC3E}">
        <p14:creationId xmlns:p14="http://schemas.microsoft.com/office/powerpoint/2010/main" val="4094775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702AA4-9CEA-49EA-84C8-A8E499FBA4F6}" type="slidenum">
              <a:rPr lang="en-US" smtClean="0"/>
              <a:t>32</a:t>
            </a:fld>
            <a:endParaRPr lang="en-US"/>
          </a:p>
        </p:txBody>
      </p:sp>
    </p:spTree>
    <p:extLst>
      <p:ext uri="{BB962C8B-B14F-4D97-AF65-F5344CB8AC3E}">
        <p14:creationId xmlns:p14="http://schemas.microsoft.com/office/powerpoint/2010/main" val="2414200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6702AA4-9CEA-49EA-84C8-A8E499FBA4F6}" type="slidenum">
              <a:rPr lang="en-US" smtClean="0"/>
              <a:t>3</a:t>
            </a:fld>
            <a:endParaRPr lang="en-US"/>
          </a:p>
        </p:txBody>
      </p:sp>
    </p:spTree>
    <p:extLst>
      <p:ext uri="{BB962C8B-B14F-4D97-AF65-F5344CB8AC3E}">
        <p14:creationId xmlns:p14="http://schemas.microsoft.com/office/powerpoint/2010/main" val="717860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dirty="0">
                <a:solidFill>
                  <a:srgbClr val="000000"/>
                </a:solidFill>
                <a:effectLst/>
                <a:latin typeface="Arial" panose="020B0604020202020204" pitchFamily="34" charset="0"/>
              </a:rPr>
              <a:t>Website for pediatric developmental milestones, neuro assessment, quiz, </a:t>
            </a:r>
            <a:r>
              <a:rPr lang="en-US" b="0" i="0" dirty="0" err="1">
                <a:solidFill>
                  <a:srgbClr val="000000"/>
                </a:solidFill>
                <a:effectLst/>
                <a:latin typeface="Arial" panose="020B0604020202020204" pitchFamily="34" charset="0"/>
              </a:rPr>
              <a:t>etc</a:t>
            </a:r>
            <a:endParaRPr lang="en-US" dirty="0"/>
          </a:p>
        </p:txBody>
      </p:sp>
      <p:sp>
        <p:nvSpPr>
          <p:cNvPr id="4" name="Slide Number Placeholder 3"/>
          <p:cNvSpPr>
            <a:spLocks noGrp="1"/>
          </p:cNvSpPr>
          <p:nvPr>
            <p:ph type="sldNum" sz="quarter" idx="5"/>
          </p:nvPr>
        </p:nvSpPr>
        <p:spPr/>
        <p:txBody>
          <a:bodyPr/>
          <a:lstStyle/>
          <a:p>
            <a:fld id="{F6702AA4-9CEA-49EA-84C8-A8E499FBA4F6}" type="slidenum">
              <a:rPr lang="en-US" smtClean="0"/>
              <a:t>4</a:t>
            </a:fld>
            <a:endParaRPr lang="en-US"/>
          </a:p>
        </p:txBody>
      </p:sp>
    </p:spTree>
    <p:extLst>
      <p:ext uri="{BB962C8B-B14F-4D97-AF65-F5344CB8AC3E}">
        <p14:creationId xmlns:p14="http://schemas.microsoft.com/office/powerpoint/2010/main" val="3942937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702AA4-9CEA-49EA-84C8-A8E499FBA4F6}" type="slidenum">
              <a:rPr lang="en-US" smtClean="0"/>
              <a:t>5</a:t>
            </a:fld>
            <a:endParaRPr lang="en-US"/>
          </a:p>
        </p:txBody>
      </p:sp>
    </p:spTree>
    <p:extLst>
      <p:ext uri="{BB962C8B-B14F-4D97-AF65-F5344CB8AC3E}">
        <p14:creationId xmlns:p14="http://schemas.microsoft.com/office/powerpoint/2010/main" val="3076255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702AA4-9CEA-49EA-84C8-A8E499FBA4F6}" type="slidenum">
              <a:rPr lang="en-US" smtClean="0"/>
              <a:t>6</a:t>
            </a:fld>
            <a:endParaRPr lang="en-US"/>
          </a:p>
        </p:txBody>
      </p:sp>
    </p:spTree>
    <p:extLst>
      <p:ext uri="{BB962C8B-B14F-4D97-AF65-F5344CB8AC3E}">
        <p14:creationId xmlns:p14="http://schemas.microsoft.com/office/powerpoint/2010/main" val="383973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https://www.youtube.com/watch?v=NjQBq0GH8BM</a:t>
            </a:r>
          </a:p>
        </p:txBody>
      </p:sp>
      <p:sp>
        <p:nvSpPr>
          <p:cNvPr id="4" name="Slide Number Placeholder 3"/>
          <p:cNvSpPr>
            <a:spLocks noGrp="1"/>
          </p:cNvSpPr>
          <p:nvPr>
            <p:ph type="sldNum" sz="quarter" idx="5"/>
          </p:nvPr>
        </p:nvSpPr>
        <p:spPr/>
        <p:txBody>
          <a:bodyPr/>
          <a:lstStyle/>
          <a:p>
            <a:fld id="{F6702AA4-9CEA-49EA-84C8-A8E499FBA4F6}" type="slidenum">
              <a:rPr lang="en-US" smtClean="0"/>
              <a:t>7</a:t>
            </a:fld>
            <a:endParaRPr lang="en-US"/>
          </a:p>
        </p:txBody>
      </p:sp>
    </p:spTree>
    <p:extLst>
      <p:ext uri="{BB962C8B-B14F-4D97-AF65-F5344CB8AC3E}">
        <p14:creationId xmlns:p14="http://schemas.microsoft.com/office/powerpoint/2010/main" val="4049505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702AA4-9CEA-49EA-84C8-A8E499FBA4F6}" type="slidenum">
              <a:rPr lang="en-US" smtClean="0"/>
              <a:t>8</a:t>
            </a:fld>
            <a:endParaRPr lang="en-US"/>
          </a:p>
        </p:txBody>
      </p:sp>
    </p:spTree>
    <p:extLst>
      <p:ext uri="{BB962C8B-B14F-4D97-AF65-F5344CB8AC3E}">
        <p14:creationId xmlns:p14="http://schemas.microsoft.com/office/powerpoint/2010/main" val="3878947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702AA4-9CEA-49EA-84C8-A8E499FBA4F6}" type="slidenum">
              <a:rPr lang="en-US" smtClean="0"/>
              <a:t>9</a:t>
            </a:fld>
            <a:endParaRPr lang="en-US"/>
          </a:p>
        </p:txBody>
      </p:sp>
    </p:spTree>
    <p:extLst>
      <p:ext uri="{BB962C8B-B14F-4D97-AF65-F5344CB8AC3E}">
        <p14:creationId xmlns:p14="http://schemas.microsoft.com/office/powerpoint/2010/main" val="1291185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A07-96C3-42AF-943D-953C86C3DAAD}"/>
              </a:ext>
            </a:extLst>
          </p:cNvPr>
          <p:cNvSpPr>
            <a:spLocks noGrp="1"/>
          </p:cNvSpPr>
          <p:nvPr>
            <p:ph type="ctrTitle"/>
          </p:nvPr>
        </p:nvSpPr>
        <p:spPr>
          <a:xfrm>
            <a:off x="1524000" y="1463557"/>
            <a:ext cx="9144000" cy="2387600"/>
          </a:xfrm>
        </p:spPr>
        <p:txBody>
          <a:bodyPr anchor="b">
            <a:normAutofit/>
          </a:bodyPr>
          <a:lstStyle>
            <a:lvl1pPr algn="ctr">
              <a:lnSpc>
                <a:spcPct val="90000"/>
              </a:lnSpc>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CEE38DF-F503-4E79-B1B0-16489708A1B5}"/>
              </a:ext>
            </a:extLst>
          </p:cNvPr>
          <p:cNvSpPr>
            <a:spLocks noGrp="1"/>
          </p:cNvSpPr>
          <p:nvPr>
            <p:ph type="subTitle" idx="1"/>
          </p:nvPr>
        </p:nvSpPr>
        <p:spPr>
          <a:xfrm>
            <a:off x="1524000" y="3943232"/>
            <a:ext cx="9144000" cy="1655762"/>
          </a:xfrm>
        </p:spPr>
        <p:txBody>
          <a:bodyPr>
            <a:normAutofit/>
          </a:bodyPr>
          <a:lstStyle>
            <a:lvl1pPr marL="0" indent="0" algn="ctr">
              <a:lnSpc>
                <a:spcPts val="3200"/>
              </a:lnSpc>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C1D965B-87A4-4F43-BE02-800BCCDF42EF}"/>
              </a:ext>
            </a:extLst>
          </p:cNvPr>
          <p:cNvSpPr>
            <a:spLocks noGrp="1"/>
          </p:cNvSpPr>
          <p:nvPr>
            <p:ph type="dt" sz="half" idx="10"/>
          </p:nvPr>
        </p:nvSpPr>
        <p:spPr>
          <a:xfrm>
            <a:off x="420624" y="6217920"/>
            <a:ext cx="2743200" cy="640080"/>
          </a:xfrm>
        </p:spPr>
        <p:txBody>
          <a:bodyPr anchor="ctr" anchorCtr="0"/>
          <a:lstStyle/>
          <a:p>
            <a:fld id="{403CB87E-4591-47A1-9046-CF63F17215EF}" type="datetime2">
              <a:rPr lang="en-US" smtClean="0"/>
              <a:t>Monday, March 8, 2021</a:t>
            </a:fld>
            <a:endParaRPr lang="en-US" dirty="0"/>
          </a:p>
        </p:txBody>
      </p:sp>
      <p:sp>
        <p:nvSpPr>
          <p:cNvPr id="5" name="Footer Placeholder 4">
            <a:extLst>
              <a:ext uri="{FF2B5EF4-FFF2-40B4-BE49-F238E27FC236}">
                <a16:creationId xmlns:a16="http://schemas.microsoft.com/office/drawing/2014/main" id="{389ED35B-CBF1-40D9-BAA7-CF9E1E22B8FC}"/>
              </a:ext>
            </a:extLst>
          </p:cNvPr>
          <p:cNvSpPr>
            <a:spLocks noGrp="1"/>
          </p:cNvSpPr>
          <p:nvPr>
            <p:ph type="ftr" sz="quarter" idx="11"/>
          </p:nvPr>
        </p:nvSpPr>
        <p:spPr>
          <a:xfrm>
            <a:off x="3767328" y="6217920"/>
            <a:ext cx="7196328" cy="640080"/>
          </a:xfrm>
        </p:spPr>
        <p:txBody>
          <a:bodyPr anchor="ctr" anchorCtr="0"/>
          <a:lstStyle/>
          <a:p>
            <a:r>
              <a:rPr lang="en-US" dirty="0"/>
              <a:t>Sample Footer Text</a:t>
            </a:r>
          </a:p>
        </p:txBody>
      </p:sp>
      <p:sp>
        <p:nvSpPr>
          <p:cNvPr id="6" name="Slide Number Placeholder 5">
            <a:extLst>
              <a:ext uri="{FF2B5EF4-FFF2-40B4-BE49-F238E27FC236}">
                <a16:creationId xmlns:a16="http://schemas.microsoft.com/office/drawing/2014/main" id="{3D26653A-450D-4BDE-8718-99F2D9314259}"/>
              </a:ext>
            </a:extLst>
          </p:cNvPr>
          <p:cNvSpPr>
            <a:spLocks noGrp="1"/>
          </p:cNvSpPr>
          <p:nvPr>
            <p:ph type="sldNum" sz="quarter" idx="12"/>
          </p:nvPr>
        </p:nvSpPr>
        <p:spPr>
          <a:xfrm>
            <a:off x="11503152" y="0"/>
            <a:ext cx="685800" cy="685800"/>
          </a:xfrm>
        </p:spPr>
        <p:txBody>
          <a:bodyPr/>
          <a:lstStyle>
            <a:lvl1pPr algn="ctr">
              <a:defRPr/>
            </a:lvl1pPr>
          </a:lstStyle>
          <a:p>
            <a:fld id="{3A4F6043-7A67-491B-98BC-F933DED7226D}" type="slidenum">
              <a:rPr lang="en-US" smtClean="0"/>
              <a:t>‹#›</a:t>
            </a:fld>
            <a:endParaRPr lang="en-US" dirty="0"/>
          </a:p>
        </p:txBody>
      </p:sp>
    </p:spTree>
    <p:extLst>
      <p:ext uri="{BB962C8B-B14F-4D97-AF65-F5344CB8AC3E}">
        <p14:creationId xmlns:p14="http://schemas.microsoft.com/office/powerpoint/2010/main" val="4262410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30A-6467-4C46-BA13-A0F5EC12FF67}"/>
              </a:ext>
            </a:extLst>
          </p:cNvPr>
          <p:cNvSpPr>
            <a:spLocks noGrp="1"/>
          </p:cNvSpPr>
          <p:nvPr>
            <p:ph type="title"/>
          </p:nvPr>
        </p:nvSpPr>
        <p:spPr/>
        <p:txBody>
          <a:bodyPr>
            <a:normAutofit/>
          </a:bodyPr>
          <a:lstStyle>
            <a:lvl1pPr>
              <a:defRPr sz="5200"/>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841977A-7872-4BE8-8C5C-D2099BEDB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B8191-8A0C-4077-9A2D-0255BF81A9D0}"/>
              </a:ext>
            </a:extLst>
          </p:cNvPr>
          <p:cNvSpPr>
            <a:spLocks noGrp="1"/>
          </p:cNvSpPr>
          <p:nvPr>
            <p:ph type="dt" sz="half" idx="10"/>
          </p:nvPr>
        </p:nvSpPr>
        <p:spPr/>
        <p:txBody>
          <a:bodyPr/>
          <a:lstStyle/>
          <a:p>
            <a:fld id="{2FA17F0E-8070-4DFE-A821-9A699EDBAD7E}" type="datetime2">
              <a:rPr lang="en-US" smtClean="0"/>
              <a:t>Monday, March 8, 2021</a:t>
            </a:fld>
            <a:endParaRPr lang="en-US" dirty="0"/>
          </a:p>
        </p:txBody>
      </p:sp>
      <p:sp>
        <p:nvSpPr>
          <p:cNvPr id="5" name="Footer Placeholder 4">
            <a:extLst>
              <a:ext uri="{FF2B5EF4-FFF2-40B4-BE49-F238E27FC236}">
                <a16:creationId xmlns:a16="http://schemas.microsoft.com/office/drawing/2014/main" id="{BF441B40-57AC-45F3-9AAC-DC2BEBB12184}"/>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B6D65F4-29FA-451A-878F-768E426A7EDA}"/>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964283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6A9FC-D582-4FC8-B641-9F77B4DD15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3A1683-12F6-4BA6-AD1A-F98C609514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141D6-1E1A-4A54-A9B4-57F86865FC03}"/>
              </a:ext>
            </a:extLst>
          </p:cNvPr>
          <p:cNvSpPr>
            <a:spLocks noGrp="1"/>
          </p:cNvSpPr>
          <p:nvPr>
            <p:ph type="dt" sz="half" idx="10"/>
          </p:nvPr>
        </p:nvSpPr>
        <p:spPr/>
        <p:txBody>
          <a:bodyPr/>
          <a:lstStyle/>
          <a:p>
            <a:fld id="{D88D34AE-C7BF-46E5-A968-01C6641F6476}" type="datetime2">
              <a:rPr lang="en-US" smtClean="0"/>
              <a:t>Monday, March 8, 2021</a:t>
            </a:fld>
            <a:endParaRPr lang="en-US" dirty="0"/>
          </a:p>
        </p:txBody>
      </p:sp>
      <p:sp>
        <p:nvSpPr>
          <p:cNvPr id="5" name="Footer Placeholder 4">
            <a:extLst>
              <a:ext uri="{FF2B5EF4-FFF2-40B4-BE49-F238E27FC236}">
                <a16:creationId xmlns:a16="http://schemas.microsoft.com/office/drawing/2014/main" id="{E57541D6-4702-4421-AEB2-D6CA3AADBA4F}"/>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C3C9F43-CD60-4C38-94C9-0E6D3B7224FD}"/>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904630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4413-82C1-4EBC-8C6B-BC5F842D13A2}"/>
              </a:ext>
            </a:extLst>
          </p:cNvPr>
          <p:cNvSpPr>
            <a:spLocks noGrp="1"/>
          </p:cNvSpPr>
          <p:nvPr>
            <p:ph type="title"/>
          </p:nvPr>
        </p:nvSpPr>
        <p:spPr>
          <a:xfrm>
            <a:off x="420624" y="365125"/>
            <a:ext cx="10543032" cy="1325563"/>
          </a:xfrm>
        </p:spPr>
        <p:txBody>
          <a:bodyPr>
            <a:normAutofit/>
          </a:bodyPr>
          <a:lstStyle>
            <a:lvl1pPr>
              <a:lnSpc>
                <a:spcPct val="90000"/>
              </a:lnSpc>
              <a:defRPr sz="5200"/>
            </a:lvl1pPr>
          </a:lstStyle>
          <a:p>
            <a:r>
              <a:rPr lang="en-US" dirty="0"/>
              <a:t>Click to edit Master title style</a:t>
            </a:r>
          </a:p>
        </p:txBody>
      </p:sp>
      <p:sp>
        <p:nvSpPr>
          <p:cNvPr id="3" name="Content Placeholder 2">
            <a:extLst>
              <a:ext uri="{FF2B5EF4-FFF2-40B4-BE49-F238E27FC236}">
                <a16:creationId xmlns:a16="http://schemas.microsoft.com/office/drawing/2014/main" id="{328F029A-192E-4A44-ACC7-6C5212C77736}"/>
              </a:ext>
            </a:extLst>
          </p:cNvPr>
          <p:cNvSpPr>
            <a:spLocks noGrp="1"/>
          </p:cNvSpPr>
          <p:nvPr>
            <p:ph idx="1"/>
          </p:nvPr>
        </p:nvSpPr>
        <p:spPr>
          <a:xfrm>
            <a:off x="420625" y="1825625"/>
            <a:ext cx="10543031" cy="4206383"/>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D1A7D4-E57E-4789-896B-B2A051BF94F6}"/>
              </a:ext>
            </a:extLst>
          </p:cNvPr>
          <p:cNvSpPr>
            <a:spLocks noGrp="1"/>
          </p:cNvSpPr>
          <p:nvPr>
            <p:ph type="dt" sz="half" idx="10"/>
          </p:nvPr>
        </p:nvSpPr>
        <p:spPr>
          <a:xfrm>
            <a:off x="420624" y="6217920"/>
            <a:ext cx="2743200" cy="640080"/>
          </a:xfrm>
        </p:spPr>
        <p:txBody>
          <a:bodyPr/>
          <a:lstStyle>
            <a:lvl1pPr>
              <a:defRPr>
                <a:solidFill>
                  <a:schemeClr val="tx2"/>
                </a:solidFill>
              </a:defRPr>
            </a:lvl1pPr>
          </a:lstStyle>
          <a:p>
            <a:fld id="{F33DE70B-B772-416E-A790-995760B1742E}" type="datetime2">
              <a:rPr lang="en-US" smtClean="0"/>
              <a:t>Monday, March 8, 2021</a:t>
            </a:fld>
            <a:endParaRPr lang="en-US" dirty="0"/>
          </a:p>
        </p:txBody>
      </p:sp>
      <p:sp>
        <p:nvSpPr>
          <p:cNvPr id="5" name="Footer Placeholder 4">
            <a:extLst>
              <a:ext uri="{FF2B5EF4-FFF2-40B4-BE49-F238E27FC236}">
                <a16:creationId xmlns:a16="http://schemas.microsoft.com/office/drawing/2014/main" id="{A07B63EE-3B35-4F8A-BDA3-E778BFE14CA1}"/>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C8339EF2-7937-4C30-A883-7F7BD02802BC}"/>
              </a:ext>
            </a:extLst>
          </p:cNvPr>
          <p:cNvSpPr>
            <a:spLocks noGrp="1"/>
          </p:cNvSpPr>
          <p:nvPr>
            <p:ph type="sldNum" sz="quarter" idx="12"/>
          </p:nvPr>
        </p:nvSpPr>
        <p:spPr/>
        <p:txBody>
          <a:bodyPr/>
          <a:lstStyle>
            <a:lvl1pPr algn="ctr">
              <a:defRPr>
                <a:solidFill>
                  <a:schemeClr val="tx2"/>
                </a:solidFill>
              </a:defRPr>
            </a:lvl1p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971467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p:nvPr>
        </p:nvSpPr>
        <p:spPr>
          <a:xfrm>
            <a:off x="420624" y="1081941"/>
            <a:ext cx="10543032"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F7974A6-FAB9-47DA-8F1A-701DFC8DF327}"/>
              </a:ext>
            </a:extLst>
          </p:cNvPr>
          <p:cNvSpPr>
            <a:spLocks noGrp="1"/>
          </p:cNvSpPr>
          <p:nvPr>
            <p:ph type="body" idx="1"/>
          </p:nvPr>
        </p:nvSpPr>
        <p:spPr>
          <a:xfrm>
            <a:off x="420624" y="3961666"/>
            <a:ext cx="10543032" cy="1500187"/>
          </a:xfrm>
        </p:spPr>
        <p:txBody>
          <a:bodyPr>
            <a:no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64E2B4-314C-4D4F-8938-E437A2EF527B}"/>
              </a:ext>
            </a:extLst>
          </p:cNvPr>
          <p:cNvSpPr>
            <a:spLocks noGrp="1"/>
          </p:cNvSpPr>
          <p:nvPr>
            <p:ph type="dt" sz="half" idx="10"/>
          </p:nvPr>
        </p:nvSpPr>
        <p:spPr/>
        <p:txBody>
          <a:bodyPr/>
          <a:lstStyle/>
          <a:p>
            <a:fld id="{76760CDE-A6F1-4138-AF12-ED09E8E5FB6B}" type="datetime2">
              <a:rPr lang="en-US" smtClean="0"/>
              <a:t>Monday, March 8, 2021</a:t>
            </a:fld>
            <a:endParaRPr lang="en-US" dirty="0"/>
          </a:p>
        </p:txBody>
      </p:sp>
      <p:sp>
        <p:nvSpPr>
          <p:cNvPr id="5" name="Footer Placeholder 4">
            <a:extLst>
              <a:ext uri="{FF2B5EF4-FFF2-40B4-BE49-F238E27FC236}">
                <a16:creationId xmlns:a16="http://schemas.microsoft.com/office/drawing/2014/main" id="{72442F23-6986-4A36-97F0-13F305A2DEBF}"/>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94BA1B9-2423-42BD-A553-DC5703F6243F}"/>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871342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64F76-994F-4AB5-B17B-46C0C2FA5AE5}"/>
              </a:ext>
            </a:extLst>
          </p:cNvPr>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Content Placeholder 2">
            <a:extLst>
              <a:ext uri="{FF2B5EF4-FFF2-40B4-BE49-F238E27FC236}">
                <a16:creationId xmlns:a16="http://schemas.microsoft.com/office/drawing/2014/main" id="{55A69B3B-A540-4556-98C8-1F49704A794E}"/>
              </a:ext>
            </a:extLst>
          </p:cNvPr>
          <p:cNvSpPr>
            <a:spLocks noGrp="1"/>
          </p:cNvSpPr>
          <p:nvPr>
            <p:ph sz="half" idx="1"/>
          </p:nvPr>
        </p:nvSpPr>
        <p:spPr>
          <a:xfrm>
            <a:off x="420624" y="1825625"/>
            <a:ext cx="5599176" cy="4206382"/>
          </a:xfrm>
        </p:spPr>
        <p:txBody>
          <a:bodyPr/>
          <a:lstStyle>
            <a:lvl1pPr marL="457200" indent="-457200">
              <a:buFont typeface="Wingdings 2" panose="05020102010507070707" pitchFamily="18" charset="2"/>
              <a:buChar char="¬"/>
              <a:defRPr/>
            </a:lvl1pPr>
            <a:lvl2pPr marL="800100" indent="-342900">
              <a:buFont typeface="Wingdings 2" panose="05020102010507070707" pitchFamily="18" charset="2"/>
              <a:buChar char="¬"/>
              <a:defRPr/>
            </a:lvl2pPr>
            <a:lvl3pPr marL="1257300" indent="-342900">
              <a:buFont typeface="Wingdings 2" panose="05020102010507070707" pitchFamily="18" charset="2"/>
              <a:buChar char="¬"/>
              <a:defRPr/>
            </a:lvl3pPr>
            <a:lvl4pPr marL="1657350" indent="-285750">
              <a:buFont typeface="Wingdings 2" panose="05020102010507070707" pitchFamily="18" charset="2"/>
              <a:buChar char="¬"/>
              <a:defRPr/>
            </a:lvl4pPr>
            <a:lvl5pPr marL="2114550" indent="-285750">
              <a:buFont typeface="Wingdings 2" panose="05020102010507070707" pitchFamily="18"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EC72438-7C63-48F2-9D6F-2461BFD6D5E5}"/>
              </a:ext>
            </a:extLst>
          </p:cNvPr>
          <p:cNvSpPr>
            <a:spLocks noGrp="1"/>
          </p:cNvSpPr>
          <p:nvPr>
            <p:ph sz="half" idx="2"/>
          </p:nvPr>
        </p:nvSpPr>
        <p:spPr>
          <a:xfrm>
            <a:off x="6172200" y="1825625"/>
            <a:ext cx="4791456" cy="4206382"/>
          </a:xfrm>
        </p:spPr>
        <p:txBody>
          <a:bodyPr/>
          <a:lstStyle>
            <a:lvl1pPr marL="228600" indent="-228600">
              <a:buFont typeface="Wingdings 2" panose="05020102010507070707" pitchFamily="18" charset="2"/>
              <a:buChar char="¬"/>
              <a:defRPr/>
            </a:lvl1pPr>
            <a:lvl2pPr marL="685800" indent="-228600">
              <a:buFont typeface="Wingdings 2" panose="05020102010507070707" pitchFamily="18" charset="2"/>
              <a:buChar char="¬"/>
              <a:defRPr/>
            </a:lvl2pPr>
            <a:lvl3pPr marL="1143000" indent="-228600">
              <a:buFont typeface="Wingdings 2" panose="05020102010507070707" pitchFamily="18" charset="2"/>
              <a:buChar char="¬"/>
              <a:defRPr/>
            </a:lvl3pPr>
            <a:lvl4pPr marL="1600200" indent="-228600">
              <a:buFont typeface="Wingdings 2" panose="05020102010507070707" pitchFamily="18" charset="2"/>
              <a:buChar char="¬"/>
              <a:defRPr/>
            </a:lvl4pPr>
            <a:lvl5pPr marL="2057400" indent="-228600">
              <a:buFont typeface="Wingdings 2" panose="05020102010507070707" pitchFamily="18"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FA1B49-6AAA-4DA7-970F-B75899F1AB51}"/>
              </a:ext>
            </a:extLst>
          </p:cNvPr>
          <p:cNvSpPr>
            <a:spLocks noGrp="1"/>
          </p:cNvSpPr>
          <p:nvPr>
            <p:ph type="dt" sz="half" idx="10"/>
          </p:nvPr>
        </p:nvSpPr>
        <p:spPr/>
        <p:txBody>
          <a:bodyPr/>
          <a:lstStyle/>
          <a:p>
            <a:fld id="{DB15F8B1-DB7B-4D28-A97D-40FB2DD1EF78}" type="datetime2">
              <a:rPr lang="en-US" smtClean="0"/>
              <a:t>Monday, March 8, 2021</a:t>
            </a:fld>
            <a:endParaRPr lang="en-US" dirty="0"/>
          </a:p>
        </p:txBody>
      </p:sp>
      <p:sp>
        <p:nvSpPr>
          <p:cNvPr id="6" name="Footer Placeholder 5">
            <a:extLst>
              <a:ext uri="{FF2B5EF4-FFF2-40B4-BE49-F238E27FC236}">
                <a16:creationId xmlns:a16="http://schemas.microsoft.com/office/drawing/2014/main" id="{DEE3649A-B9A2-4737-B47E-758DC140688B}"/>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250C1407-C705-451C-878E-8175DCCD500D}"/>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798656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0624" y="1681163"/>
            <a:ext cx="5549697"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0624" y="2505075"/>
            <a:ext cx="5549697"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5970321" y="1681163"/>
            <a:ext cx="4993335"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5970321" y="2505075"/>
            <a:ext cx="4993335" cy="3526932"/>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6A6298F3-0AEC-4811-99A4-B78AE3A70B1E}"/>
              </a:ext>
            </a:extLst>
          </p:cNvPr>
          <p:cNvSpPr>
            <a:spLocks noGrp="1"/>
          </p:cNvSpPr>
          <p:nvPr>
            <p:ph type="dt" sz="half" idx="10"/>
          </p:nvPr>
        </p:nvSpPr>
        <p:spPr>
          <a:xfrm>
            <a:off x="420624" y="6217920"/>
            <a:ext cx="2743200" cy="640080"/>
          </a:xfrm>
        </p:spPr>
        <p:txBody>
          <a:bodyPr/>
          <a:lstStyle/>
          <a:p>
            <a:fld id="{14039161-23B8-4738-9069-73EBE8884FDD}" type="datetime2">
              <a:rPr lang="en-US" smtClean="0"/>
              <a:t>Monday, March 8, 2021</a:t>
            </a:fld>
            <a:endParaRPr lang="en-US" dirty="0"/>
          </a:p>
        </p:txBody>
      </p:sp>
      <p:sp>
        <p:nvSpPr>
          <p:cNvPr id="8" name="Footer Placeholder 7">
            <a:extLst>
              <a:ext uri="{FF2B5EF4-FFF2-40B4-BE49-F238E27FC236}">
                <a16:creationId xmlns:a16="http://schemas.microsoft.com/office/drawing/2014/main" id="{AA7690B4-8A9A-4717-8B0B-2C921292656C}"/>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5328F00A-44BE-4E0A-B1CE-1FC489654F71}"/>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725901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F235-FBFF-453E-B90A-5758ED47C7B0}"/>
              </a:ext>
            </a:extLst>
          </p:cNvPr>
          <p:cNvSpPr>
            <a:spLocks noGrp="1"/>
          </p:cNvSpPr>
          <p:nvPr>
            <p:ph type="title"/>
          </p:nvPr>
        </p:nvSpPr>
        <p:spPr>
          <a:xfrm>
            <a:off x="420624" y="938306"/>
            <a:ext cx="10543032" cy="1325563"/>
          </a:xfrm>
        </p:spPr>
        <p:txBody>
          <a:bodyPr>
            <a:normAutofit/>
          </a:bodyPr>
          <a:lstStyle>
            <a:lvl1pPr>
              <a:defRPr sz="5200"/>
            </a:lvl1pPr>
          </a:lstStyle>
          <a:p>
            <a:r>
              <a:rPr lang="en-US" dirty="0"/>
              <a:t>Click to edit Master title style</a:t>
            </a:r>
          </a:p>
        </p:txBody>
      </p:sp>
      <p:sp>
        <p:nvSpPr>
          <p:cNvPr id="3" name="Date Placeholder 2">
            <a:extLst>
              <a:ext uri="{FF2B5EF4-FFF2-40B4-BE49-F238E27FC236}">
                <a16:creationId xmlns:a16="http://schemas.microsoft.com/office/drawing/2014/main" id="{D443A871-5A76-4349-99F0-C46C77380477}"/>
              </a:ext>
            </a:extLst>
          </p:cNvPr>
          <p:cNvSpPr>
            <a:spLocks noGrp="1"/>
          </p:cNvSpPr>
          <p:nvPr>
            <p:ph type="dt" sz="half" idx="10"/>
          </p:nvPr>
        </p:nvSpPr>
        <p:spPr/>
        <p:txBody>
          <a:bodyPr/>
          <a:lstStyle/>
          <a:p>
            <a:fld id="{FA994D44-7693-499F-AC6C-11696134FE3F}" type="datetime2">
              <a:rPr lang="en-US" smtClean="0"/>
              <a:t>Monday, March 8, 2021</a:t>
            </a:fld>
            <a:endParaRPr lang="en-US" dirty="0"/>
          </a:p>
        </p:txBody>
      </p:sp>
      <p:sp>
        <p:nvSpPr>
          <p:cNvPr id="4" name="Footer Placeholder 3">
            <a:extLst>
              <a:ext uri="{FF2B5EF4-FFF2-40B4-BE49-F238E27FC236}">
                <a16:creationId xmlns:a16="http://schemas.microsoft.com/office/drawing/2014/main" id="{F472E803-8BD9-40A2-8389-C19DA11480ED}"/>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F05414ED-B772-4B84-813E-E34C9A97C053}"/>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273471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a:lstStyle/>
          <a:p>
            <a:fld id="{363AF2AE-472C-4EF3-ABB2-24BAA9AE3CF7}" type="datetime2">
              <a:rPr lang="en-US" smtClean="0"/>
              <a:t>Monday, March 8, 2021</a:t>
            </a:fld>
            <a:endParaRPr lang="en-US" dirty="0"/>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198769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2261-8522-4437-B612-7C7100D18896}"/>
              </a:ext>
            </a:extLst>
          </p:cNvPr>
          <p:cNvSpPr>
            <a:spLocks noGrp="1"/>
          </p:cNvSpPr>
          <p:nvPr>
            <p:ph type="title"/>
          </p:nvPr>
        </p:nvSpPr>
        <p:spPr>
          <a:xfrm>
            <a:off x="420624" y="457200"/>
            <a:ext cx="10543032" cy="1600200"/>
          </a:xfrm>
        </p:spPr>
        <p:txBody>
          <a:bodyPr anchor="b">
            <a:noAutofit/>
          </a:bodyPr>
          <a:lstStyle>
            <a:lvl1pPr>
              <a:defRPr sz="5200">
                <a:latin typeface="Dante (Headings)2"/>
              </a:defRPr>
            </a:lvl1pPr>
          </a:lstStyle>
          <a:p>
            <a:r>
              <a:rPr lang="en-US" dirty="0"/>
              <a:t>Click to edit Master title style</a:t>
            </a:r>
          </a:p>
        </p:txBody>
      </p:sp>
      <p:sp>
        <p:nvSpPr>
          <p:cNvPr id="3" name="Content Placeholder 2">
            <a:extLst>
              <a:ext uri="{FF2B5EF4-FFF2-40B4-BE49-F238E27FC236}">
                <a16:creationId xmlns:a16="http://schemas.microsoft.com/office/drawing/2014/main" id="{91BAA0AF-3F50-42BD-84B4-E70C3D004FB2}"/>
              </a:ext>
            </a:extLst>
          </p:cNvPr>
          <p:cNvSpPr>
            <a:spLocks noGrp="1"/>
          </p:cNvSpPr>
          <p:nvPr>
            <p:ph idx="1"/>
          </p:nvPr>
        </p:nvSpPr>
        <p:spPr>
          <a:xfrm>
            <a:off x="5183188" y="2199340"/>
            <a:ext cx="5780468" cy="366171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99C702B-2C4D-4590-8BEE-31940145C77A}"/>
              </a:ext>
            </a:extLst>
          </p:cNvPr>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4813E-250B-4422-AE46-5E1AB964A417}"/>
              </a:ext>
            </a:extLst>
          </p:cNvPr>
          <p:cNvSpPr>
            <a:spLocks noGrp="1"/>
          </p:cNvSpPr>
          <p:nvPr>
            <p:ph type="dt" sz="half" idx="10"/>
          </p:nvPr>
        </p:nvSpPr>
        <p:spPr>
          <a:xfrm>
            <a:off x="420624" y="6217920"/>
            <a:ext cx="2743200" cy="640080"/>
          </a:xfrm>
        </p:spPr>
        <p:txBody>
          <a:bodyPr/>
          <a:lstStyle/>
          <a:p>
            <a:fld id="{EAEA162C-A7C1-4263-9453-1BAFF8C39559}" type="datetime2">
              <a:rPr lang="en-US" smtClean="0"/>
              <a:t>Monday, March 8, 2021</a:t>
            </a:fld>
            <a:endParaRPr lang="en-US" dirty="0"/>
          </a:p>
        </p:txBody>
      </p:sp>
      <p:sp>
        <p:nvSpPr>
          <p:cNvPr id="6" name="Footer Placeholder 5">
            <a:extLst>
              <a:ext uri="{FF2B5EF4-FFF2-40B4-BE49-F238E27FC236}">
                <a16:creationId xmlns:a16="http://schemas.microsoft.com/office/drawing/2014/main" id="{61CB5B81-E9CC-45F3-8EF1-35D2C8FF1550}"/>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F5DA7E97-5A73-4602-9582-6CDACB9185F3}"/>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250916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334B-3019-4CA1-B658-779001922412}"/>
              </a:ext>
            </a:extLst>
          </p:cNvPr>
          <p:cNvSpPr>
            <a:spLocks noGrp="1"/>
          </p:cNvSpPr>
          <p:nvPr>
            <p:ph type="title"/>
          </p:nvPr>
        </p:nvSpPr>
        <p:spPr>
          <a:xfrm>
            <a:off x="420624" y="457200"/>
            <a:ext cx="4489180" cy="1600200"/>
          </a:xfrm>
        </p:spPr>
        <p:txBody>
          <a:bodyPr anchor="b">
            <a:norm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AFD3CC12-FD6B-41A3-BF67-D600CC4383A3}"/>
              </a:ext>
            </a:extLst>
          </p:cNvPr>
          <p:cNvSpPr>
            <a:spLocks noGrp="1"/>
          </p:cNvSpPr>
          <p:nvPr>
            <p:ph type="pic" idx="1"/>
          </p:nvPr>
        </p:nvSpPr>
        <p:spPr>
          <a:xfrm>
            <a:off x="5183188" y="987425"/>
            <a:ext cx="6172200" cy="487362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DDB2BD5-DC18-460B-BFCC-5B2447D2B094}"/>
              </a:ext>
            </a:extLst>
          </p:cNvPr>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8BAF6305-9768-4792-866C-91238D45695D}"/>
              </a:ext>
            </a:extLst>
          </p:cNvPr>
          <p:cNvSpPr>
            <a:spLocks noGrp="1"/>
          </p:cNvSpPr>
          <p:nvPr>
            <p:ph type="dt" sz="half" idx="10"/>
          </p:nvPr>
        </p:nvSpPr>
        <p:spPr>
          <a:xfrm>
            <a:off x="420624" y="6217920"/>
            <a:ext cx="2743200" cy="640080"/>
          </a:xfrm>
        </p:spPr>
        <p:txBody>
          <a:bodyPr/>
          <a:lstStyle/>
          <a:p>
            <a:fld id="{64DF6793-3458-4587-8168-65F0C37A92D2}" type="datetime2">
              <a:rPr lang="en-US" smtClean="0"/>
              <a:t>Monday, March 8, 2021</a:t>
            </a:fld>
            <a:endParaRPr lang="en-US" dirty="0"/>
          </a:p>
        </p:txBody>
      </p:sp>
      <p:sp>
        <p:nvSpPr>
          <p:cNvPr id="6" name="Footer Placeholder 5">
            <a:extLst>
              <a:ext uri="{FF2B5EF4-FFF2-40B4-BE49-F238E27FC236}">
                <a16:creationId xmlns:a16="http://schemas.microsoft.com/office/drawing/2014/main" id="{2CDBF050-0FF1-499F-936E-FAAE50DC3D3E}"/>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08902C2E-1542-46B4-85B1-7A4B3F7724FC}"/>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507882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86836B-C327-49CB-ADF2-2E730C4A91BF}"/>
              </a:ext>
            </a:extLst>
          </p:cNvPr>
          <p:cNvSpPr/>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8310F61-136C-42B3-981B-FDE3DD0A8135}"/>
              </a:ext>
            </a:extLst>
          </p:cNvPr>
          <p:cNvSpPr/>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392AF870-601F-4570-A8A9-1003F8939C55}"/>
              </a:ext>
            </a:extLst>
          </p:cNvPr>
          <p:cNvSpPr>
            <a:spLocks noGrp="1"/>
          </p:cNvSpPr>
          <p:nvPr>
            <p:ph type="title"/>
          </p:nvPr>
        </p:nvSpPr>
        <p:spPr>
          <a:xfrm>
            <a:off x="420624" y="365125"/>
            <a:ext cx="1054303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CCCECD-B6E7-4C40-8A84-65FD5A3F0AE2}"/>
              </a:ext>
            </a:extLst>
          </p:cNvPr>
          <p:cNvSpPr>
            <a:spLocks noGrp="1"/>
          </p:cNvSpPr>
          <p:nvPr>
            <p:ph type="body" idx="1"/>
          </p:nvPr>
        </p:nvSpPr>
        <p:spPr>
          <a:xfrm>
            <a:off x="420624" y="1825625"/>
            <a:ext cx="1054303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43EFA4D-0E39-4E26-B43C-5D1084B3BAE2}"/>
              </a:ext>
            </a:extLst>
          </p:cNvPr>
          <p:cNvSpPr>
            <a:spLocks noGrp="1"/>
          </p:cNvSpPr>
          <p:nvPr>
            <p:ph type="dt" sz="half" idx="2"/>
          </p:nvPr>
        </p:nvSpPr>
        <p:spPr>
          <a:xfrm>
            <a:off x="420624" y="6217920"/>
            <a:ext cx="2743200" cy="640080"/>
          </a:xfrm>
          <a:prstGeom prst="rect">
            <a:avLst/>
          </a:prstGeom>
        </p:spPr>
        <p:txBody>
          <a:bodyPr vert="horz" lIns="91440" tIns="45720" rIns="91440" bIns="45720" rtlCol="0" anchor="ctr"/>
          <a:lstStyle>
            <a:lvl1pPr algn="l">
              <a:defRPr sz="1100">
                <a:solidFill>
                  <a:schemeClr val="tx2"/>
                </a:solidFill>
              </a:defRPr>
            </a:lvl1pPr>
          </a:lstStyle>
          <a:p>
            <a:fld id="{E8352ED3-3C46-4C9A-9738-67B2D875E7E2}" type="datetime2">
              <a:rPr lang="en-US" smtClean="0"/>
              <a:pPr/>
              <a:t>Monday, March 8, 2021</a:t>
            </a:fld>
            <a:endParaRPr lang="en-US" dirty="0"/>
          </a:p>
        </p:txBody>
      </p:sp>
      <p:sp>
        <p:nvSpPr>
          <p:cNvPr id="5" name="Footer Placeholder 4">
            <a:extLst>
              <a:ext uri="{FF2B5EF4-FFF2-40B4-BE49-F238E27FC236}">
                <a16:creationId xmlns:a16="http://schemas.microsoft.com/office/drawing/2014/main" id="{AE8851EA-2F2C-4012-8B96-51179BDD11B7}"/>
              </a:ext>
            </a:extLst>
          </p:cNvPr>
          <p:cNvSpPr>
            <a:spLocks noGrp="1"/>
          </p:cNvSpPr>
          <p:nvPr>
            <p:ph type="ftr" sz="quarter" idx="3"/>
          </p:nvPr>
        </p:nvSpPr>
        <p:spPr>
          <a:xfrm>
            <a:off x="3767328" y="6217920"/>
            <a:ext cx="7196328" cy="640080"/>
          </a:xfrm>
          <a:prstGeom prst="rect">
            <a:avLst/>
          </a:prstGeom>
        </p:spPr>
        <p:txBody>
          <a:bodyPr vert="horz" lIns="91440" tIns="45720" rIns="91440" bIns="45720" rtlCol="0" anchor="ctr"/>
          <a:lstStyle>
            <a:lvl1pPr algn="r">
              <a:defRPr sz="1100">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17BB8ACB-7A60-4D76-A149-0C57A30E0161}"/>
              </a:ext>
            </a:extLst>
          </p:cNvPr>
          <p:cNvSpPr>
            <a:spLocks noGrp="1"/>
          </p:cNvSpPr>
          <p:nvPr>
            <p:ph type="sldNum" sz="quarter" idx="4"/>
          </p:nvPr>
        </p:nvSpPr>
        <p:spPr>
          <a:xfrm>
            <a:off x="11503152" y="0"/>
            <a:ext cx="685800" cy="685800"/>
          </a:xfrm>
          <a:prstGeom prst="rect">
            <a:avLst/>
          </a:prstGeom>
        </p:spPr>
        <p:txBody>
          <a:bodyPr vert="horz" lIns="91440" tIns="45720" rIns="91440" bIns="45720" rtlCol="0" anchor="ctr"/>
          <a:lstStyle>
            <a:lvl1pPr algn="ctr">
              <a:defRPr sz="1100">
                <a:solidFill>
                  <a:schemeClr val="tx2"/>
                </a:solidFill>
              </a:defRPr>
            </a:lvl1p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73451532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Wingdings 2" panose="05020102010507070707" pitchFamily="18" charset="2"/>
        <a:buChar char=""/>
        <a:defRPr sz="1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2"/>
        </a:buClr>
        <a:buFont typeface="Wingdings 2" panose="05020102010507070707" pitchFamily="18" charset="2"/>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2"/>
        </a:buClr>
        <a:buFont typeface="Wingdings 2" panose="05020102010507070707" pitchFamily="18" charset="2"/>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2"/>
        </a:buClr>
        <a:buFont typeface="Wingdings 2" panose="05020102010507070707" pitchFamily="18" charset="2"/>
        <a:buChar char=""/>
        <a:defRPr sz="12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2"/>
        </a:buClr>
        <a:buFont typeface="Wingdings 2" panose="05020102010507070707" pitchFamily="18" charset="2"/>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8kYJughJXbs?feature=oembed" TargetMode="Externa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NjQBq0GH8BM?feature=oembed" TargetMode="Externa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B3B2C43-5E36-4768-8319-6752D24B4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 name="Rectangle 10">
            <a:extLst>
              <a:ext uri="{FF2B5EF4-FFF2-40B4-BE49-F238E27FC236}">
                <a16:creationId xmlns:a16="http://schemas.microsoft.com/office/drawing/2014/main" id="{B044326E-7BB3-4929-BE33-05CA64DBB2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3" name="Rectangle 12">
            <a:extLst>
              <a:ext uri="{FF2B5EF4-FFF2-40B4-BE49-F238E27FC236}">
                <a16:creationId xmlns:a16="http://schemas.microsoft.com/office/drawing/2014/main" id="{731CF4E0-AA2D-43CA-A528-C52FB1582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610C2C-EBA8-4302-9D90-196D755CF9CD}"/>
              </a:ext>
            </a:extLst>
          </p:cNvPr>
          <p:cNvSpPr>
            <a:spLocks noGrp="1"/>
          </p:cNvSpPr>
          <p:nvPr>
            <p:ph type="ctrTitle"/>
          </p:nvPr>
        </p:nvSpPr>
        <p:spPr>
          <a:xfrm>
            <a:off x="5989319" y="576263"/>
            <a:ext cx="5521830" cy="2967606"/>
          </a:xfrm>
        </p:spPr>
        <p:txBody>
          <a:bodyPr anchor="b">
            <a:normAutofit/>
          </a:bodyPr>
          <a:lstStyle/>
          <a:p>
            <a:r>
              <a:rPr lang="en-US" sz="4800" dirty="0"/>
              <a:t>RNSG 1030: Pediatrics</a:t>
            </a:r>
          </a:p>
        </p:txBody>
      </p:sp>
      <p:sp>
        <p:nvSpPr>
          <p:cNvPr id="3" name="Subtitle 2">
            <a:extLst>
              <a:ext uri="{FF2B5EF4-FFF2-40B4-BE49-F238E27FC236}">
                <a16:creationId xmlns:a16="http://schemas.microsoft.com/office/drawing/2014/main" id="{A7C0AA99-9336-40F2-BF77-CFA928336381}"/>
              </a:ext>
            </a:extLst>
          </p:cNvPr>
          <p:cNvSpPr>
            <a:spLocks noGrp="1"/>
          </p:cNvSpPr>
          <p:nvPr>
            <p:ph type="subTitle" idx="1"/>
          </p:nvPr>
        </p:nvSpPr>
        <p:spPr>
          <a:xfrm>
            <a:off x="5989318" y="3764975"/>
            <a:ext cx="5512297" cy="2192683"/>
          </a:xfrm>
        </p:spPr>
        <p:txBody>
          <a:bodyPr>
            <a:normAutofit/>
          </a:bodyPr>
          <a:lstStyle/>
          <a:p>
            <a:r>
              <a:rPr lang="en-US" sz="2200" dirty="0">
                <a:solidFill>
                  <a:schemeClr val="accent4"/>
                </a:solidFill>
              </a:rPr>
              <a:t>Chapters 13 and 14</a:t>
            </a:r>
          </a:p>
        </p:txBody>
      </p:sp>
      <p:pic>
        <p:nvPicPr>
          <p:cNvPr id="4" name="Picture 3">
            <a:extLst>
              <a:ext uri="{FF2B5EF4-FFF2-40B4-BE49-F238E27FC236}">
                <a16:creationId xmlns:a16="http://schemas.microsoft.com/office/drawing/2014/main" id="{640FF316-30B9-4303-891F-F0F3D8FB8554}"/>
              </a:ext>
            </a:extLst>
          </p:cNvPr>
          <p:cNvPicPr>
            <a:picLocks noChangeAspect="1"/>
          </p:cNvPicPr>
          <p:nvPr/>
        </p:nvPicPr>
        <p:blipFill rotWithShape="1">
          <a:blip r:embed="rId3"/>
          <a:srcRect l="20000"/>
          <a:stretch/>
        </p:blipFill>
        <p:spPr>
          <a:xfrm>
            <a:off x="-6472" y="10"/>
            <a:ext cx="5486394" cy="6857982"/>
          </a:xfrm>
          <a:prstGeom prst="rect">
            <a:avLst/>
          </a:prstGeom>
        </p:spPr>
      </p:pic>
      <p:sp>
        <p:nvSpPr>
          <p:cNvPr id="22" name="Rectangle 14">
            <a:extLst>
              <a:ext uri="{FF2B5EF4-FFF2-40B4-BE49-F238E27FC236}">
                <a16:creationId xmlns:a16="http://schemas.microsoft.com/office/drawing/2014/main" id="{3B083774-A903-4B1B-BC6A-94C1F048E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479921" y="0"/>
            <a:ext cx="287517" cy="6857992"/>
          </a:xfrm>
          <a:prstGeom prst="rect">
            <a:avLst/>
          </a:prstGeom>
          <a:solidFill>
            <a:srgbClr val="814DC3">
              <a:alpha val="2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cxnSp>
        <p:nvCxnSpPr>
          <p:cNvPr id="23" name="Straight Connector 16">
            <a:extLst>
              <a:ext uri="{FF2B5EF4-FFF2-40B4-BE49-F238E27FC236}">
                <a16:creationId xmlns:a16="http://schemas.microsoft.com/office/drawing/2014/main" id="{5D5FB189-1F48-4A47-B036-6AF7E11A8E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504676" y="-14198"/>
            <a:ext cx="0" cy="6858000"/>
          </a:xfrm>
          <a:prstGeom prst="line">
            <a:avLst/>
          </a:prstGeom>
          <a:ln w="9525" cap="rnd">
            <a:solidFill>
              <a:srgbClr val="814DC3"/>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18">
            <a:extLst>
              <a:ext uri="{FF2B5EF4-FFF2-40B4-BE49-F238E27FC236}">
                <a16:creationId xmlns:a16="http://schemas.microsoft.com/office/drawing/2014/main" id="{C5B335DD-3163-4EC5-8B6B-2AB53E64D1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814DC3"/>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232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9F005-3C43-4653-8647-3755F71C137A}"/>
              </a:ext>
            </a:extLst>
          </p:cNvPr>
          <p:cNvSpPr>
            <a:spLocks noGrp="1"/>
          </p:cNvSpPr>
          <p:nvPr>
            <p:ph type="title"/>
          </p:nvPr>
        </p:nvSpPr>
        <p:spPr>
          <a:xfrm>
            <a:off x="209862" y="179882"/>
            <a:ext cx="8058927" cy="986150"/>
          </a:xfrm>
          <a:solidFill>
            <a:schemeClr val="accent1">
              <a:lumMod val="20000"/>
              <a:lumOff val="80000"/>
            </a:schemeClr>
          </a:solidFill>
        </p:spPr>
        <p:txBody>
          <a:bodyPr>
            <a:normAutofit fontScale="90000"/>
          </a:bodyPr>
          <a:lstStyle/>
          <a:p>
            <a:r>
              <a:rPr lang="en-US" dirty="0"/>
              <a:t>Seizure Disorders – pg. 268</a:t>
            </a:r>
          </a:p>
        </p:txBody>
      </p:sp>
      <p:pic>
        <p:nvPicPr>
          <p:cNvPr id="4" name="Online Media 3" title="Seizures - Seizure Types | Generalized vs Focal Seizures | Causes of Seizures (Mnemonic)">
            <a:hlinkClick r:id="" action="ppaction://media"/>
            <a:extLst>
              <a:ext uri="{FF2B5EF4-FFF2-40B4-BE49-F238E27FC236}">
                <a16:creationId xmlns:a16="http://schemas.microsoft.com/office/drawing/2014/main" id="{A44D2D61-DAD1-495D-A1F4-285CB7B27430}"/>
              </a:ext>
            </a:extLst>
          </p:cNvPr>
          <p:cNvPicPr>
            <a:picLocks noGrp="1" noRot="1" noChangeAspect="1"/>
          </p:cNvPicPr>
          <p:nvPr>
            <p:ph idx="1"/>
            <a:videoFile r:link="rId1"/>
          </p:nvPr>
        </p:nvPicPr>
        <p:blipFill>
          <a:blip r:embed="rId4"/>
          <a:stretch>
            <a:fillRect/>
          </a:stretch>
        </p:blipFill>
        <p:spPr>
          <a:xfrm>
            <a:off x="1528997" y="1325128"/>
            <a:ext cx="9473783" cy="5352990"/>
          </a:xfrm>
          <a:prstGeom prst="rect">
            <a:avLst/>
          </a:prstGeom>
        </p:spPr>
      </p:pic>
    </p:spTree>
    <p:extLst>
      <p:ext uri="{BB962C8B-B14F-4D97-AF65-F5344CB8AC3E}">
        <p14:creationId xmlns:p14="http://schemas.microsoft.com/office/powerpoint/2010/main" val="33732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6E473F-198A-4DC0-9B0B-2171C79706A2}"/>
              </a:ext>
            </a:extLst>
          </p:cNvPr>
          <p:cNvSpPr>
            <a:spLocks noGrp="1"/>
          </p:cNvSpPr>
          <p:nvPr>
            <p:ph type="title"/>
          </p:nvPr>
        </p:nvSpPr>
        <p:spPr>
          <a:xfrm>
            <a:off x="430849" y="303821"/>
            <a:ext cx="5577840" cy="1280795"/>
          </a:xfrm>
          <a:solidFill>
            <a:schemeClr val="accent1">
              <a:lumMod val="20000"/>
              <a:lumOff val="80000"/>
            </a:schemeClr>
          </a:solidFill>
        </p:spPr>
        <p:txBody>
          <a:bodyPr>
            <a:normAutofit/>
          </a:bodyPr>
          <a:lstStyle/>
          <a:p>
            <a:pPr algn="ctr"/>
            <a:r>
              <a:rPr lang="en-US" sz="4800" dirty="0"/>
              <a:t>Migraines – pg. 278</a:t>
            </a:r>
          </a:p>
        </p:txBody>
      </p:sp>
      <p:pic>
        <p:nvPicPr>
          <p:cNvPr id="10242" name="Picture 2" descr="Cannabis For Migraine Headaches | Can THC And CBD Reduce Symptoms?">
            <a:extLst>
              <a:ext uri="{FF2B5EF4-FFF2-40B4-BE49-F238E27FC236}">
                <a16:creationId xmlns:a16="http://schemas.microsoft.com/office/drawing/2014/main" id="{119C8DF4-A76A-40F8-BD2C-697EAACC1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 y="1584616"/>
            <a:ext cx="6506391" cy="37953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035D39C-AC9E-4BBC-8208-5FD1FC2051E3}"/>
              </a:ext>
            </a:extLst>
          </p:cNvPr>
          <p:cNvPicPr>
            <a:picLocks noChangeAspect="1"/>
          </p:cNvPicPr>
          <p:nvPr/>
        </p:nvPicPr>
        <p:blipFill rotWithShape="1">
          <a:blip r:embed="rId3"/>
          <a:srcRect l="2170" t="1569" r="2530" b="6405"/>
          <a:stretch/>
        </p:blipFill>
        <p:spPr>
          <a:xfrm>
            <a:off x="6183313" y="303821"/>
            <a:ext cx="5994400" cy="5807419"/>
          </a:xfrm>
          <a:prstGeom prst="rect">
            <a:avLst/>
          </a:prstGeom>
        </p:spPr>
      </p:pic>
    </p:spTree>
    <p:extLst>
      <p:ext uri="{BB962C8B-B14F-4D97-AF65-F5344CB8AC3E}">
        <p14:creationId xmlns:p14="http://schemas.microsoft.com/office/powerpoint/2010/main" val="2161191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9F005-3C43-4653-8647-3755F71C137A}"/>
              </a:ext>
            </a:extLst>
          </p:cNvPr>
          <p:cNvSpPr>
            <a:spLocks noGrp="1"/>
          </p:cNvSpPr>
          <p:nvPr>
            <p:ph type="title"/>
          </p:nvPr>
        </p:nvSpPr>
        <p:spPr>
          <a:xfrm>
            <a:off x="152566" y="181480"/>
            <a:ext cx="7214885" cy="1276025"/>
          </a:xfrm>
          <a:solidFill>
            <a:schemeClr val="accent1">
              <a:lumMod val="20000"/>
              <a:lumOff val="80000"/>
            </a:schemeClr>
          </a:solidFill>
        </p:spPr>
        <p:txBody>
          <a:bodyPr>
            <a:normAutofit fontScale="90000"/>
          </a:bodyPr>
          <a:lstStyle/>
          <a:p>
            <a:pPr algn="ctr"/>
            <a:r>
              <a:rPr lang="en-US" dirty="0"/>
              <a:t>Neurofibromatosis – </a:t>
            </a:r>
            <a:br>
              <a:rPr lang="en-US" dirty="0"/>
            </a:br>
            <a:r>
              <a:rPr lang="en-US" dirty="0"/>
              <a:t>pg. 280</a:t>
            </a:r>
          </a:p>
        </p:txBody>
      </p:sp>
      <p:pic>
        <p:nvPicPr>
          <p:cNvPr id="4" name="Picture 3">
            <a:extLst>
              <a:ext uri="{FF2B5EF4-FFF2-40B4-BE49-F238E27FC236}">
                <a16:creationId xmlns:a16="http://schemas.microsoft.com/office/drawing/2014/main" id="{09054CC9-8E16-4E26-99C9-22055CF4AE83}"/>
              </a:ext>
            </a:extLst>
          </p:cNvPr>
          <p:cNvPicPr>
            <a:picLocks noChangeAspect="1"/>
          </p:cNvPicPr>
          <p:nvPr/>
        </p:nvPicPr>
        <p:blipFill rotWithShape="1">
          <a:blip r:embed="rId3"/>
          <a:srcRect l="1943" r="1303" b="4187"/>
          <a:stretch/>
        </p:blipFill>
        <p:spPr>
          <a:xfrm>
            <a:off x="6842270" y="3136170"/>
            <a:ext cx="5278609" cy="3721830"/>
          </a:xfrm>
          <a:prstGeom prst="rect">
            <a:avLst/>
          </a:prstGeom>
        </p:spPr>
      </p:pic>
      <p:pic>
        <p:nvPicPr>
          <p:cNvPr id="5" name="Picture 4">
            <a:extLst>
              <a:ext uri="{FF2B5EF4-FFF2-40B4-BE49-F238E27FC236}">
                <a16:creationId xmlns:a16="http://schemas.microsoft.com/office/drawing/2014/main" id="{969A3AF8-C8C0-4236-AE0C-A09AAB472F47}"/>
              </a:ext>
            </a:extLst>
          </p:cNvPr>
          <p:cNvPicPr>
            <a:picLocks noChangeAspect="1"/>
          </p:cNvPicPr>
          <p:nvPr/>
        </p:nvPicPr>
        <p:blipFill rotWithShape="1">
          <a:blip r:embed="rId4"/>
          <a:srcRect l="10780" b="17721"/>
          <a:stretch/>
        </p:blipFill>
        <p:spPr>
          <a:xfrm>
            <a:off x="234959" y="2548939"/>
            <a:ext cx="3228690" cy="3721829"/>
          </a:xfrm>
          <a:prstGeom prst="rect">
            <a:avLst/>
          </a:prstGeom>
        </p:spPr>
      </p:pic>
      <p:pic>
        <p:nvPicPr>
          <p:cNvPr id="6" name="Picture 5">
            <a:extLst>
              <a:ext uri="{FF2B5EF4-FFF2-40B4-BE49-F238E27FC236}">
                <a16:creationId xmlns:a16="http://schemas.microsoft.com/office/drawing/2014/main" id="{C5A7B382-443B-4E30-B0D7-795E68A7CAF1}"/>
              </a:ext>
            </a:extLst>
          </p:cNvPr>
          <p:cNvPicPr>
            <a:picLocks noChangeAspect="1"/>
          </p:cNvPicPr>
          <p:nvPr/>
        </p:nvPicPr>
        <p:blipFill>
          <a:blip r:embed="rId5"/>
          <a:stretch>
            <a:fillRect/>
          </a:stretch>
        </p:blipFill>
        <p:spPr>
          <a:xfrm>
            <a:off x="8430114" y="392330"/>
            <a:ext cx="3153282" cy="2362498"/>
          </a:xfrm>
          <a:prstGeom prst="rect">
            <a:avLst/>
          </a:prstGeom>
        </p:spPr>
      </p:pic>
      <p:pic>
        <p:nvPicPr>
          <p:cNvPr id="3" name="Picture 2">
            <a:extLst>
              <a:ext uri="{FF2B5EF4-FFF2-40B4-BE49-F238E27FC236}">
                <a16:creationId xmlns:a16="http://schemas.microsoft.com/office/drawing/2014/main" id="{DB432CB4-E7C1-49A2-907F-E0FF9015CDCD}"/>
              </a:ext>
            </a:extLst>
          </p:cNvPr>
          <p:cNvPicPr>
            <a:picLocks noChangeAspect="1"/>
          </p:cNvPicPr>
          <p:nvPr/>
        </p:nvPicPr>
        <p:blipFill>
          <a:blip r:embed="rId6"/>
          <a:stretch>
            <a:fillRect/>
          </a:stretch>
        </p:blipFill>
        <p:spPr>
          <a:xfrm>
            <a:off x="3621450" y="1702970"/>
            <a:ext cx="3220821" cy="3452059"/>
          </a:xfrm>
          <a:prstGeom prst="rect">
            <a:avLst/>
          </a:prstGeom>
        </p:spPr>
      </p:pic>
    </p:spTree>
    <p:extLst>
      <p:ext uri="{BB962C8B-B14F-4D97-AF65-F5344CB8AC3E}">
        <p14:creationId xmlns:p14="http://schemas.microsoft.com/office/powerpoint/2010/main" val="2711164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566D-03B9-4B4A-8943-B7148098E031}"/>
              </a:ext>
            </a:extLst>
          </p:cNvPr>
          <p:cNvSpPr>
            <a:spLocks noGrp="1"/>
          </p:cNvSpPr>
          <p:nvPr>
            <p:ph type="title"/>
          </p:nvPr>
        </p:nvSpPr>
        <p:spPr>
          <a:xfrm>
            <a:off x="5293360" y="811849"/>
            <a:ext cx="6553200" cy="986150"/>
          </a:xfrm>
          <a:solidFill>
            <a:schemeClr val="accent1">
              <a:lumMod val="20000"/>
              <a:lumOff val="80000"/>
            </a:schemeClr>
          </a:solidFill>
        </p:spPr>
        <p:txBody>
          <a:bodyPr>
            <a:noAutofit/>
          </a:bodyPr>
          <a:lstStyle/>
          <a:p>
            <a:pPr algn="ctr"/>
            <a:r>
              <a:rPr lang="en-US" sz="3600" dirty="0"/>
              <a:t>Tourette Syndrome – pg. 281</a:t>
            </a:r>
          </a:p>
        </p:txBody>
      </p:sp>
      <p:pic>
        <p:nvPicPr>
          <p:cNvPr id="2" name="Picture 1">
            <a:extLst>
              <a:ext uri="{FF2B5EF4-FFF2-40B4-BE49-F238E27FC236}">
                <a16:creationId xmlns:a16="http://schemas.microsoft.com/office/drawing/2014/main" id="{98D38074-996E-44AA-B4D2-A2865B744289}"/>
              </a:ext>
            </a:extLst>
          </p:cNvPr>
          <p:cNvPicPr>
            <a:picLocks noChangeAspect="1"/>
          </p:cNvPicPr>
          <p:nvPr/>
        </p:nvPicPr>
        <p:blipFill rotWithShape="1">
          <a:blip r:embed="rId2"/>
          <a:srcRect l="7752" t="44018" r="3602" b="10246"/>
          <a:stretch/>
        </p:blipFill>
        <p:spPr>
          <a:xfrm>
            <a:off x="6390640" y="2139076"/>
            <a:ext cx="4622800" cy="3678160"/>
          </a:xfrm>
          <a:prstGeom prst="rect">
            <a:avLst/>
          </a:prstGeom>
        </p:spPr>
      </p:pic>
      <p:pic>
        <p:nvPicPr>
          <p:cNvPr id="4" name="Picture 3">
            <a:extLst>
              <a:ext uri="{FF2B5EF4-FFF2-40B4-BE49-F238E27FC236}">
                <a16:creationId xmlns:a16="http://schemas.microsoft.com/office/drawing/2014/main" id="{92DED405-37D3-4996-A236-1DC93FB9B3C0}"/>
              </a:ext>
            </a:extLst>
          </p:cNvPr>
          <p:cNvPicPr>
            <a:picLocks noChangeAspect="1"/>
          </p:cNvPicPr>
          <p:nvPr/>
        </p:nvPicPr>
        <p:blipFill rotWithShape="1">
          <a:blip r:embed="rId3"/>
          <a:srcRect l="3512" t="1752" b="2613"/>
          <a:stretch/>
        </p:blipFill>
        <p:spPr>
          <a:xfrm>
            <a:off x="147320" y="58849"/>
            <a:ext cx="4805680" cy="6740301"/>
          </a:xfrm>
          <a:prstGeom prst="rect">
            <a:avLst/>
          </a:prstGeom>
        </p:spPr>
      </p:pic>
    </p:spTree>
    <p:extLst>
      <p:ext uri="{BB962C8B-B14F-4D97-AF65-F5344CB8AC3E}">
        <p14:creationId xmlns:p14="http://schemas.microsoft.com/office/powerpoint/2010/main" val="1574287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9F005-3C43-4653-8647-3755F71C137A}"/>
              </a:ext>
            </a:extLst>
          </p:cNvPr>
          <p:cNvSpPr>
            <a:spLocks noGrp="1"/>
          </p:cNvSpPr>
          <p:nvPr>
            <p:ph type="title"/>
          </p:nvPr>
        </p:nvSpPr>
        <p:spPr>
          <a:xfrm>
            <a:off x="7230255" y="5821680"/>
            <a:ext cx="4961745" cy="963867"/>
          </a:xfrm>
          <a:solidFill>
            <a:schemeClr val="accent1">
              <a:lumMod val="20000"/>
              <a:lumOff val="80000"/>
            </a:schemeClr>
          </a:solidFill>
        </p:spPr>
        <p:txBody>
          <a:bodyPr>
            <a:noAutofit/>
          </a:bodyPr>
          <a:lstStyle/>
          <a:p>
            <a:pPr algn="ctr"/>
            <a:r>
              <a:rPr lang="en-US" sz="3600" dirty="0"/>
              <a:t>Meningitis – </a:t>
            </a:r>
            <a:br>
              <a:rPr lang="en-US" sz="3600" dirty="0"/>
            </a:br>
            <a:r>
              <a:rPr lang="en-US" sz="3600" dirty="0"/>
              <a:t>pg. 283</a:t>
            </a:r>
          </a:p>
        </p:txBody>
      </p:sp>
      <p:pic>
        <p:nvPicPr>
          <p:cNvPr id="4" name="Picture 3">
            <a:extLst>
              <a:ext uri="{FF2B5EF4-FFF2-40B4-BE49-F238E27FC236}">
                <a16:creationId xmlns:a16="http://schemas.microsoft.com/office/drawing/2014/main" id="{86EDD232-1211-439C-9458-29C7E340870D}"/>
              </a:ext>
            </a:extLst>
          </p:cNvPr>
          <p:cNvPicPr>
            <a:picLocks noChangeAspect="1"/>
          </p:cNvPicPr>
          <p:nvPr/>
        </p:nvPicPr>
        <p:blipFill rotWithShape="1">
          <a:blip r:embed="rId3"/>
          <a:srcRect l="7335" t="5246" r="6666" b="14535"/>
          <a:stretch/>
        </p:blipFill>
        <p:spPr>
          <a:xfrm>
            <a:off x="162560" y="2008670"/>
            <a:ext cx="7067695" cy="4776877"/>
          </a:xfrm>
          <a:prstGeom prst="rect">
            <a:avLst/>
          </a:prstGeom>
          <a:ln w="12700" cap="sq" cmpd="thickThin">
            <a:solidFill>
              <a:srgbClr val="000000"/>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9C4823F0-C7D6-421E-AE71-7BCF8B6AE6F5}"/>
              </a:ext>
            </a:extLst>
          </p:cNvPr>
          <p:cNvPicPr>
            <a:picLocks noChangeAspect="1"/>
          </p:cNvPicPr>
          <p:nvPr/>
        </p:nvPicPr>
        <p:blipFill rotWithShape="1">
          <a:blip r:embed="rId4"/>
          <a:srcRect t="61319" r="5387" b="2281"/>
          <a:stretch/>
        </p:blipFill>
        <p:spPr>
          <a:xfrm>
            <a:off x="0" y="0"/>
            <a:ext cx="4555467" cy="1776773"/>
          </a:xfrm>
          <a:prstGeom prst="rect">
            <a:avLst/>
          </a:prstGeom>
        </p:spPr>
      </p:pic>
      <p:pic>
        <p:nvPicPr>
          <p:cNvPr id="6" name="Picture 5">
            <a:extLst>
              <a:ext uri="{FF2B5EF4-FFF2-40B4-BE49-F238E27FC236}">
                <a16:creationId xmlns:a16="http://schemas.microsoft.com/office/drawing/2014/main" id="{06267DF5-708D-404F-974C-7B174739FF49}"/>
              </a:ext>
            </a:extLst>
          </p:cNvPr>
          <p:cNvPicPr>
            <a:picLocks noChangeAspect="1"/>
          </p:cNvPicPr>
          <p:nvPr/>
        </p:nvPicPr>
        <p:blipFill rotWithShape="1">
          <a:blip r:embed="rId5"/>
          <a:srcRect l="3186" t="38783" r="48666" b="31755"/>
          <a:stretch/>
        </p:blipFill>
        <p:spPr>
          <a:xfrm>
            <a:off x="4013200" y="0"/>
            <a:ext cx="3153482" cy="1929628"/>
          </a:xfrm>
          <a:prstGeom prst="rect">
            <a:avLst/>
          </a:prstGeom>
        </p:spPr>
      </p:pic>
      <p:pic>
        <p:nvPicPr>
          <p:cNvPr id="7" name="Picture 6">
            <a:extLst>
              <a:ext uri="{FF2B5EF4-FFF2-40B4-BE49-F238E27FC236}">
                <a16:creationId xmlns:a16="http://schemas.microsoft.com/office/drawing/2014/main" id="{64DD6C0F-5C0B-4169-A623-7573389590B5}"/>
              </a:ext>
            </a:extLst>
          </p:cNvPr>
          <p:cNvPicPr>
            <a:picLocks noChangeAspect="1"/>
          </p:cNvPicPr>
          <p:nvPr/>
        </p:nvPicPr>
        <p:blipFill rotWithShape="1">
          <a:blip r:embed="rId5"/>
          <a:srcRect l="3186" t="72477" r="48666" b="8845"/>
          <a:stretch/>
        </p:blipFill>
        <p:spPr>
          <a:xfrm>
            <a:off x="6891919" y="-1"/>
            <a:ext cx="2796995" cy="951422"/>
          </a:xfrm>
          <a:prstGeom prst="rect">
            <a:avLst/>
          </a:prstGeom>
        </p:spPr>
      </p:pic>
      <p:pic>
        <p:nvPicPr>
          <p:cNvPr id="5" name="Picture 4">
            <a:extLst>
              <a:ext uri="{FF2B5EF4-FFF2-40B4-BE49-F238E27FC236}">
                <a16:creationId xmlns:a16="http://schemas.microsoft.com/office/drawing/2014/main" id="{B3DD231E-78C8-4827-A277-B02521BB73C9}"/>
              </a:ext>
            </a:extLst>
          </p:cNvPr>
          <p:cNvPicPr>
            <a:picLocks noChangeAspect="1"/>
          </p:cNvPicPr>
          <p:nvPr/>
        </p:nvPicPr>
        <p:blipFill rotWithShape="1">
          <a:blip r:embed="rId6"/>
          <a:srcRect l="7943" t="21203" r="7065" b="2404"/>
          <a:stretch/>
        </p:blipFill>
        <p:spPr>
          <a:xfrm>
            <a:off x="7230255" y="980546"/>
            <a:ext cx="4917318" cy="4841134"/>
          </a:xfrm>
          <a:prstGeom prst="rect">
            <a:avLst/>
          </a:prstGeom>
          <a:ln w="127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976468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82CE-1618-41EE-BD3D-283159CED0AE}"/>
              </a:ext>
            </a:extLst>
          </p:cNvPr>
          <p:cNvSpPr>
            <a:spLocks noGrp="1"/>
          </p:cNvSpPr>
          <p:nvPr>
            <p:ph type="title"/>
          </p:nvPr>
        </p:nvSpPr>
        <p:spPr>
          <a:xfrm>
            <a:off x="3474720" y="163211"/>
            <a:ext cx="5242560" cy="903590"/>
          </a:xfrm>
          <a:solidFill>
            <a:schemeClr val="accent2">
              <a:lumMod val="20000"/>
              <a:lumOff val="80000"/>
            </a:schemeClr>
          </a:solidFill>
        </p:spPr>
        <p:txBody>
          <a:bodyPr/>
          <a:lstStyle/>
          <a:p>
            <a:r>
              <a:rPr lang="en-US" dirty="0"/>
              <a:t>Clinical Scenario:</a:t>
            </a:r>
          </a:p>
        </p:txBody>
      </p:sp>
      <p:sp>
        <p:nvSpPr>
          <p:cNvPr id="3" name="Content Placeholder 2">
            <a:extLst>
              <a:ext uri="{FF2B5EF4-FFF2-40B4-BE49-F238E27FC236}">
                <a16:creationId xmlns:a16="http://schemas.microsoft.com/office/drawing/2014/main" id="{284A18A7-9896-4554-ADF6-DDD641591C04}"/>
              </a:ext>
            </a:extLst>
          </p:cNvPr>
          <p:cNvSpPr>
            <a:spLocks noGrp="1"/>
          </p:cNvSpPr>
          <p:nvPr>
            <p:ph idx="1"/>
          </p:nvPr>
        </p:nvSpPr>
        <p:spPr>
          <a:xfrm>
            <a:off x="420625" y="1066802"/>
            <a:ext cx="11568175" cy="5627988"/>
          </a:xfrm>
        </p:spPr>
        <p:txBody>
          <a:bodyPr/>
          <a:lstStyle/>
          <a:p>
            <a:pPr marL="0" indent="0">
              <a:buNone/>
            </a:pPr>
            <a:r>
              <a:rPr lang="en-US" dirty="0"/>
              <a:t>A 9 month old child comes to your pediatric hospital as a direct admit from the pediatrician’s office, with symptoms of lethargy, high fever, runny nose, and poor oral intake x 2 days. Child has past medical history of frequent ear and sinus infections, is up to date on age appropriate vaccinations, and has hit all developmental milestones on time. Admitting provider lists admission reason as “rule out meningitis”. In which sequence should the nurse implement the following provider ordered interventions?</a:t>
            </a:r>
          </a:p>
          <a:p>
            <a:pPr marL="457200" indent="-457200">
              <a:buFont typeface="+mj-lt"/>
              <a:buAutoNum type="alphaUcPeriod"/>
            </a:pPr>
            <a:r>
              <a:rPr lang="en-US" dirty="0"/>
              <a:t>Prepare child for lumbar puncture (LP)</a:t>
            </a:r>
          </a:p>
          <a:p>
            <a:pPr marL="457200" indent="-457200">
              <a:buFont typeface="+mj-lt"/>
              <a:buAutoNum type="alphaUcPeriod"/>
            </a:pPr>
            <a:r>
              <a:rPr lang="en-US" dirty="0"/>
              <a:t>Administer antibiotics</a:t>
            </a:r>
          </a:p>
          <a:p>
            <a:pPr marL="457200" indent="-457200">
              <a:buFont typeface="+mj-lt"/>
              <a:buAutoNum type="alphaUcPeriod"/>
            </a:pPr>
            <a:r>
              <a:rPr lang="en-US" dirty="0"/>
              <a:t>Implement isolation precautions</a:t>
            </a:r>
          </a:p>
          <a:p>
            <a:pPr marL="457200" indent="-457200">
              <a:buFont typeface="+mj-lt"/>
              <a:buAutoNum type="alphaUcPeriod"/>
            </a:pPr>
            <a:r>
              <a:rPr lang="en-US" dirty="0"/>
              <a:t>Collect blood cultures</a:t>
            </a:r>
          </a:p>
          <a:p>
            <a:pPr marL="457200" indent="-457200">
              <a:buFont typeface="+mj-lt"/>
              <a:buAutoNum type="alphaUcPeriod"/>
            </a:pPr>
            <a:r>
              <a:rPr lang="en-US" dirty="0"/>
              <a:t>Collect full set of vital signs and perform a neuro check</a:t>
            </a:r>
          </a:p>
        </p:txBody>
      </p:sp>
    </p:spTree>
    <p:extLst>
      <p:ext uri="{BB962C8B-B14F-4D97-AF65-F5344CB8AC3E}">
        <p14:creationId xmlns:p14="http://schemas.microsoft.com/office/powerpoint/2010/main" val="1903548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9F005-3C43-4653-8647-3755F71C137A}"/>
              </a:ext>
            </a:extLst>
          </p:cNvPr>
          <p:cNvSpPr>
            <a:spLocks noGrp="1"/>
          </p:cNvSpPr>
          <p:nvPr>
            <p:ph type="title"/>
          </p:nvPr>
        </p:nvSpPr>
        <p:spPr>
          <a:xfrm>
            <a:off x="165982" y="119922"/>
            <a:ext cx="7083904" cy="986150"/>
          </a:xfrm>
          <a:solidFill>
            <a:schemeClr val="accent1">
              <a:lumMod val="20000"/>
              <a:lumOff val="80000"/>
            </a:schemeClr>
          </a:solidFill>
        </p:spPr>
        <p:txBody>
          <a:bodyPr>
            <a:normAutofit fontScale="90000"/>
          </a:bodyPr>
          <a:lstStyle/>
          <a:p>
            <a:r>
              <a:rPr lang="en-US" dirty="0"/>
              <a:t>Cerebral Palsy – pg. 285</a:t>
            </a:r>
          </a:p>
        </p:txBody>
      </p:sp>
      <p:pic>
        <p:nvPicPr>
          <p:cNvPr id="4" name="Picture 3">
            <a:extLst>
              <a:ext uri="{FF2B5EF4-FFF2-40B4-BE49-F238E27FC236}">
                <a16:creationId xmlns:a16="http://schemas.microsoft.com/office/drawing/2014/main" id="{A4A74F43-DB2E-40B5-B818-1DF922EDBF68}"/>
              </a:ext>
            </a:extLst>
          </p:cNvPr>
          <p:cNvPicPr>
            <a:picLocks noChangeAspect="1"/>
          </p:cNvPicPr>
          <p:nvPr/>
        </p:nvPicPr>
        <p:blipFill rotWithShape="1">
          <a:blip r:embed="rId3"/>
          <a:srcRect t="20911" b="14128"/>
          <a:stretch/>
        </p:blipFill>
        <p:spPr>
          <a:xfrm>
            <a:off x="7454018" y="119922"/>
            <a:ext cx="4572000" cy="4377128"/>
          </a:xfrm>
          <a:prstGeom prst="rect">
            <a:avLst/>
          </a:prstGeom>
        </p:spPr>
      </p:pic>
      <p:pic>
        <p:nvPicPr>
          <p:cNvPr id="5" name="Picture 4">
            <a:extLst>
              <a:ext uri="{FF2B5EF4-FFF2-40B4-BE49-F238E27FC236}">
                <a16:creationId xmlns:a16="http://schemas.microsoft.com/office/drawing/2014/main" id="{D99BDD50-F8D9-447C-BD39-11A13C394F6A}"/>
              </a:ext>
            </a:extLst>
          </p:cNvPr>
          <p:cNvPicPr>
            <a:picLocks noChangeAspect="1"/>
          </p:cNvPicPr>
          <p:nvPr/>
        </p:nvPicPr>
        <p:blipFill rotWithShape="1">
          <a:blip r:embed="rId4"/>
          <a:srcRect t="12717"/>
          <a:stretch/>
        </p:blipFill>
        <p:spPr>
          <a:xfrm>
            <a:off x="165982" y="1187972"/>
            <a:ext cx="6196624" cy="3309078"/>
          </a:xfrm>
          <a:prstGeom prst="rect">
            <a:avLst/>
          </a:prstGeom>
        </p:spPr>
      </p:pic>
      <p:pic>
        <p:nvPicPr>
          <p:cNvPr id="6" name="Picture 5">
            <a:extLst>
              <a:ext uri="{FF2B5EF4-FFF2-40B4-BE49-F238E27FC236}">
                <a16:creationId xmlns:a16="http://schemas.microsoft.com/office/drawing/2014/main" id="{F6F67804-44AC-455A-B6DB-C46414FB007A}"/>
              </a:ext>
            </a:extLst>
          </p:cNvPr>
          <p:cNvPicPr>
            <a:picLocks noChangeAspect="1"/>
          </p:cNvPicPr>
          <p:nvPr/>
        </p:nvPicPr>
        <p:blipFill rotWithShape="1">
          <a:blip r:embed="rId5"/>
          <a:srcRect t="25196" b="12289"/>
          <a:stretch/>
        </p:blipFill>
        <p:spPr>
          <a:xfrm>
            <a:off x="4737983" y="4023360"/>
            <a:ext cx="5690285" cy="2834640"/>
          </a:xfrm>
          <a:prstGeom prst="rect">
            <a:avLst/>
          </a:prstGeom>
        </p:spPr>
      </p:pic>
    </p:spTree>
    <p:extLst>
      <p:ext uri="{BB962C8B-B14F-4D97-AF65-F5344CB8AC3E}">
        <p14:creationId xmlns:p14="http://schemas.microsoft.com/office/powerpoint/2010/main" val="2745805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566D-03B9-4B4A-8943-B7148098E031}"/>
              </a:ext>
            </a:extLst>
          </p:cNvPr>
          <p:cNvSpPr>
            <a:spLocks noGrp="1"/>
          </p:cNvSpPr>
          <p:nvPr>
            <p:ph type="title"/>
          </p:nvPr>
        </p:nvSpPr>
        <p:spPr>
          <a:xfrm>
            <a:off x="165981" y="119922"/>
            <a:ext cx="8554685" cy="986150"/>
          </a:xfrm>
          <a:solidFill>
            <a:schemeClr val="accent1">
              <a:lumMod val="20000"/>
              <a:lumOff val="80000"/>
            </a:schemeClr>
          </a:solidFill>
        </p:spPr>
        <p:txBody>
          <a:bodyPr>
            <a:normAutofit fontScale="90000"/>
          </a:bodyPr>
          <a:lstStyle/>
          <a:p>
            <a:r>
              <a:rPr lang="en-US" dirty="0"/>
              <a:t>Muscular Dystrophy – pg. 286</a:t>
            </a:r>
          </a:p>
        </p:txBody>
      </p:sp>
      <p:pic>
        <p:nvPicPr>
          <p:cNvPr id="2" name="Picture 1">
            <a:extLst>
              <a:ext uri="{FF2B5EF4-FFF2-40B4-BE49-F238E27FC236}">
                <a16:creationId xmlns:a16="http://schemas.microsoft.com/office/drawing/2014/main" id="{F6879E2C-4E8D-4389-95D3-325D727F36FA}"/>
              </a:ext>
            </a:extLst>
          </p:cNvPr>
          <p:cNvPicPr>
            <a:picLocks noChangeAspect="1"/>
          </p:cNvPicPr>
          <p:nvPr/>
        </p:nvPicPr>
        <p:blipFill>
          <a:blip r:embed="rId2"/>
          <a:stretch>
            <a:fillRect/>
          </a:stretch>
        </p:blipFill>
        <p:spPr>
          <a:xfrm>
            <a:off x="1570037" y="1515110"/>
            <a:ext cx="4886325" cy="4152900"/>
          </a:xfrm>
          <a:prstGeom prst="rect">
            <a:avLst/>
          </a:prstGeom>
        </p:spPr>
      </p:pic>
      <p:pic>
        <p:nvPicPr>
          <p:cNvPr id="4" name="Picture 3">
            <a:extLst>
              <a:ext uri="{FF2B5EF4-FFF2-40B4-BE49-F238E27FC236}">
                <a16:creationId xmlns:a16="http://schemas.microsoft.com/office/drawing/2014/main" id="{7CBE5108-E3DD-4DFE-BEC2-90F18BEE9664}"/>
              </a:ext>
            </a:extLst>
          </p:cNvPr>
          <p:cNvPicPr>
            <a:picLocks noChangeAspect="1"/>
          </p:cNvPicPr>
          <p:nvPr/>
        </p:nvPicPr>
        <p:blipFill>
          <a:blip r:embed="rId3"/>
          <a:stretch>
            <a:fillRect/>
          </a:stretch>
        </p:blipFill>
        <p:spPr>
          <a:xfrm>
            <a:off x="6456362" y="1189990"/>
            <a:ext cx="5657850" cy="4495800"/>
          </a:xfrm>
          <a:prstGeom prst="rect">
            <a:avLst/>
          </a:prstGeom>
        </p:spPr>
      </p:pic>
    </p:spTree>
    <p:extLst>
      <p:ext uri="{BB962C8B-B14F-4D97-AF65-F5344CB8AC3E}">
        <p14:creationId xmlns:p14="http://schemas.microsoft.com/office/powerpoint/2010/main" val="1418164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566D-03B9-4B4A-8943-B7148098E031}"/>
              </a:ext>
            </a:extLst>
          </p:cNvPr>
          <p:cNvSpPr>
            <a:spLocks noGrp="1"/>
          </p:cNvSpPr>
          <p:nvPr>
            <p:ph type="title"/>
          </p:nvPr>
        </p:nvSpPr>
        <p:spPr>
          <a:xfrm>
            <a:off x="165981" y="119921"/>
            <a:ext cx="8554685" cy="1068799"/>
          </a:xfrm>
          <a:solidFill>
            <a:schemeClr val="accent1">
              <a:lumMod val="20000"/>
              <a:lumOff val="80000"/>
            </a:schemeClr>
          </a:solidFill>
        </p:spPr>
        <p:txBody>
          <a:bodyPr>
            <a:normAutofit/>
          </a:bodyPr>
          <a:lstStyle/>
          <a:p>
            <a:r>
              <a:rPr lang="en-US" dirty="0"/>
              <a:t>Guillain-Barr</a:t>
            </a:r>
            <a:r>
              <a:rPr lang="en-US" b="0" i="0" dirty="0">
                <a:solidFill>
                  <a:schemeClr val="tx1"/>
                </a:solidFill>
                <a:effectLst/>
              </a:rPr>
              <a:t>é</a:t>
            </a:r>
            <a:r>
              <a:rPr lang="en-US" b="0" i="0" dirty="0">
                <a:solidFill>
                  <a:srgbClr val="FFFFFF"/>
                </a:solidFill>
                <a:effectLst/>
                <a:latin typeface="Arial" panose="020B0604020202020204" pitchFamily="34" charset="0"/>
              </a:rPr>
              <a:t> </a:t>
            </a:r>
            <a:r>
              <a:rPr lang="en-US" dirty="0"/>
              <a:t>– pg. 288</a:t>
            </a:r>
          </a:p>
        </p:txBody>
      </p:sp>
      <p:pic>
        <p:nvPicPr>
          <p:cNvPr id="3074" name="Picture 2" descr="Guillain-Barré Syndrome Treatment - Propel Physiotherapy">
            <a:extLst>
              <a:ext uri="{FF2B5EF4-FFF2-40B4-BE49-F238E27FC236}">
                <a16:creationId xmlns:a16="http://schemas.microsoft.com/office/drawing/2014/main" id="{FF4C6C93-DBC5-40D9-8924-6E48AFAE80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33" t="5037" r="8000"/>
          <a:stretch/>
        </p:blipFill>
        <p:spPr bwMode="auto">
          <a:xfrm>
            <a:off x="1645920" y="1188720"/>
            <a:ext cx="8900160" cy="5648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982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551C3B6-A0D6-43F6-9F68-13666CDA5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E183CBD3-765E-49B4-B3A8-B29203D43C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 name="Rectangle 15">
            <a:extLst>
              <a:ext uri="{FF2B5EF4-FFF2-40B4-BE49-F238E27FC236}">
                <a16:creationId xmlns:a16="http://schemas.microsoft.com/office/drawing/2014/main" id="{CF76C0B7-929F-44F9-9C4C-B0AD48DCB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 name="Rectangle 17">
            <a:extLst>
              <a:ext uri="{FF2B5EF4-FFF2-40B4-BE49-F238E27FC236}">
                <a16:creationId xmlns:a16="http://schemas.microsoft.com/office/drawing/2014/main" id="{A567A692-E165-4BCD-842C-A9081974A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D094D96-6CCC-45CB-921F-59E0052DA758}"/>
              </a:ext>
            </a:extLst>
          </p:cNvPr>
          <p:cNvSpPr>
            <a:spLocks noGrp="1"/>
          </p:cNvSpPr>
          <p:nvPr>
            <p:ph type="title"/>
          </p:nvPr>
        </p:nvSpPr>
        <p:spPr>
          <a:xfrm>
            <a:off x="1421783" y="482856"/>
            <a:ext cx="5181264" cy="2967606"/>
          </a:xfrm>
        </p:spPr>
        <p:txBody>
          <a:bodyPr vert="horz" lIns="91440" tIns="45720" rIns="91440" bIns="45720" rtlCol="0" anchor="b">
            <a:normAutofit/>
          </a:bodyPr>
          <a:lstStyle/>
          <a:p>
            <a:r>
              <a:rPr lang="en-US" sz="4800" dirty="0"/>
              <a:t>Mental Health</a:t>
            </a:r>
          </a:p>
        </p:txBody>
      </p:sp>
      <p:sp>
        <p:nvSpPr>
          <p:cNvPr id="5" name="Text Placeholder 4">
            <a:extLst>
              <a:ext uri="{FF2B5EF4-FFF2-40B4-BE49-F238E27FC236}">
                <a16:creationId xmlns:a16="http://schemas.microsoft.com/office/drawing/2014/main" id="{0F675101-6D8E-471D-8322-BC0916B062AA}"/>
              </a:ext>
            </a:extLst>
          </p:cNvPr>
          <p:cNvSpPr>
            <a:spLocks noGrp="1"/>
          </p:cNvSpPr>
          <p:nvPr>
            <p:ph type="body" idx="1"/>
          </p:nvPr>
        </p:nvSpPr>
        <p:spPr>
          <a:xfrm>
            <a:off x="1443228" y="3632414"/>
            <a:ext cx="5181264" cy="2192683"/>
          </a:xfrm>
        </p:spPr>
        <p:txBody>
          <a:bodyPr vert="horz" lIns="91440" tIns="45720" rIns="91440" bIns="45720" rtlCol="0">
            <a:normAutofit/>
          </a:bodyPr>
          <a:lstStyle/>
          <a:p>
            <a:pPr>
              <a:lnSpc>
                <a:spcPts val="3200"/>
              </a:lnSpc>
            </a:pPr>
            <a:r>
              <a:rPr lang="en-US" sz="2400" dirty="0">
                <a:solidFill>
                  <a:schemeClr val="tx2"/>
                </a:solidFill>
              </a:rPr>
              <a:t>Chapter 14: </a:t>
            </a:r>
            <a:br>
              <a:rPr lang="en-US" sz="2400" dirty="0">
                <a:solidFill>
                  <a:schemeClr val="tx2"/>
                </a:solidFill>
              </a:rPr>
            </a:br>
            <a:r>
              <a:rPr lang="en-US" sz="2400" dirty="0">
                <a:solidFill>
                  <a:schemeClr val="tx2"/>
                </a:solidFill>
              </a:rPr>
              <a:t>pages 292 - 319</a:t>
            </a:r>
          </a:p>
        </p:txBody>
      </p:sp>
      <p:sp>
        <p:nvSpPr>
          <p:cNvPr id="20" name="Rectangle 19">
            <a:extLst>
              <a:ext uri="{FF2B5EF4-FFF2-40B4-BE49-F238E27FC236}">
                <a16:creationId xmlns:a16="http://schemas.microsoft.com/office/drawing/2014/main" id="{80609B64-A36F-4F2F-BFC6-C751FDE27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109854" y="685796"/>
            <a:ext cx="5391685" cy="5492009"/>
          </a:xfrm>
          <a:prstGeom prst="rect">
            <a:avLst/>
          </a:prstGeom>
          <a:solidFill>
            <a:srgbClr val="814DC3">
              <a:alpha val="2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7" name="Graphic 6" descr="Head with gears with solid fill">
            <a:extLst>
              <a:ext uri="{FF2B5EF4-FFF2-40B4-BE49-F238E27FC236}">
                <a16:creationId xmlns:a16="http://schemas.microsoft.com/office/drawing/2014/main" id="{445AA802-A539-4FD8-B0F2-23C744A426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32230" y="1432821"/>
            <a:ext cx="4035283" cy="4035283"/>
          </a:xfrm>
          <a:prstGeom prst="rect">
            <a:avLst/>
          </a:prstGeom>
        </p:spPr>
      </p:pic>
      <p:cxnSp>
        <p:nvCxnSpPr>
          <p:cNvPr id="22" name="Straight Connector 21">
            <a:extLst>
              <a:ext uri="{FF2B5EF4-FFF2-40B4-BE49-F238E27FC236}">
                <a16:creationId xmlns:a16="http://schemas.microsoft.com/office/drawing/2014/main" id="{35D3937F-89B8-4A4C-BA42-C663D9B6C8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814DC3"/>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04C3AED-6D36-45C0-95CD-A7378D9DD6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814DC3"/>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133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51C3B6-A0D6-43F6-9F68-13666CDA5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E183CBD3-765E-49B4-B3A8-B29203D43C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4" name="Rectangle 13">
            <a:extLst>
              <a:ext uri="{FF2B5EF4-FFF2-40B4-BE49-F238E27FC236}">
                <a16:creationId xmlns:a16="http://schemas.microsoft.com/office/drawing/2014/main" id="{CF76C0B7-929F-44F9-9C4C-B0AD48DCB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 name="Rectangle 15">
            <a:extLst>
              <a:ext uri="{FF2B5EF4-FFF2-40B4-BE49-F238E27FC236}">
                <a16:creationId xmlns:a16="http://schemas.microsoft.com/office/drawing/2014/main" id="{A567A692-E165-4BCD-842C-A9081974A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F85E27-2DF3-468C-9504-C70CD0F7F40E}"/>
              </a:ext>
            </a:extLst>
          </p:cNvPr>
          <p:cNvSpPr>
            <a:spLocks noGrp="1"/>
          </p:cNvSpPr>
          <p:nvPr>
            <p:ph type="title"/>
          </p:nvPr>
        </p:nvSpPr>
        <p:spPr>
          <a:xfrm>
            <a:off x="1478322" y="568635"/>
            <a:ext cx="5181264" cy="2967606"/>
          </a:xfrm>
        </p:spPr>
        <p:txBody>
          <a:bodyPr vert="horz" lIns="91440" tIns="45720" rIns="91440" bIns="45720" rtlCol="0" anchor="b">
            <a:normAutofit/>
          </a:bodyPr>
          <a:lstStyle/>
          <a:p>
            <a:r>
              <a:rPr lang="en-US" sz="4800" dirty="0"/>
              <a:t>Neurological System</a:t>
            </a:r>
          </a:p>
        </p:txBody>
      </p:sp>
      <p:sp>
        <p:nvSpPr>
          <p:cNvPr id="18" name="Rectangle 17">
            <a:extLst>
              <a:ext uri="{FF2B5EF4-FFF2-40B4-BE49-F238E27FC236}">
                <a16:creationId xmlns:a16="http://schemas.microsoft.com/office/drawing/2014/main" id="{80609B64-A36F-4F2F-BFC6-C751FDE27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109854" y="685796"/>
            <a:ext cx="5391685" cy="5492009"/>
          </a:xfrm>
          <a:prstGeom prst="rect">
            <a:avLst/>
          </a:prstGeom>
          <a:solidFill>
            <a:srgbClr val="814DC3">
              <a:alpha val="2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7" name="Graphic 6" descr="Brain">
            <a:extLst>
              <a:ext uri="{FF2B5EF4-FFF2-40B4-BE49-F238E27FC236}">
                <a16:creationId xmlns:a16="http://schemas.microsoft.com/office/drawing/2014/main" id="{001D17D6-671B-4FB2-BBD6-81F356F15D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32230" y="1432821"/>
            <a:ext cx="4035283" cy="4035283"/>
          </a:xfrm>
          <a:prstGeom prst="rect">
            <a:avLst/>
          </a:prstGeom>
        </p:spPr>
      </p:pic>
      <p:cxnSp>
        <p:nvCxnSpPr>
          <p:cNvPr id="20" name="Straight Connector 19">
            <a:extLst>
              <a:ext uri="{FF2B5EF4-FFF2-40B4-BE49-F238E27FC236}">
                <a16:creationId xmlns:a16="http://schemas.microsoft.com/office/drawing/2014/main" id="{35D3937F-89B8-4A4C-BA42-C663D9B6C8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814DC3"/>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04C3AED-6D36-45C0-95CD-A7378D9DD6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814DC3"/>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25ED3F9-9EF2-44A4-8BEA-4D243AE00FEC}"/>
              </a:ext>
            </a:extLst>
          </p:cNvPr>
          <p:cNvSpPr txBox="1"/>
          <p:nvPr/>
        </p:nvSpPr>
        <p:spPr>
          <a:xfrm>
            <a:off x="1443228" y="3588090"/>
            <a:ext cx="6106884" cy="646331"/>
          </a:xfrm>
          <a:prstGeom prst="rect">
            <a:avLst/>
          </a:prstGeom>
          <a:noFill/>
        </p:spPr>
        <p:txBody>
          <a:bodyPr wrap="square">
            <a:spAutoFit/>
          </a:bodyPr>
          <a:lstStyle/>
          <a:p>
            <a:r>
              <a:rPr lang="fr-FR" dirty="0"/>
              <a:t>Chapter 13: </a:t>
            </a:r>
            <a:br>
              <a:rPr lang="fr-FR" dirty="0"/>
            </a:br>
            <a:r>
              <a:rPr lang="fr-FR" dirty="0"/>
              <a:t>pages 250 - 291</a:t>
            </a:r>
            <a:endParaRPr lang="en-US" dirty="0"/>
          </a:p>
        </p:txBody>
      </p:sp>
    </p:spTree>
    <p:extLst>
      <p:ext uri="{BB962C8B-B14F-4D97-AF65-F5344CB8AC3E}">
        <p14:creationId xmlns:p14="http://schemas.microsoft.com/office/powerpoint/2010/main" val="1597588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9F005-3C43-4653-8647-3755F71C137A}"/>
              </a:ext>
            </a:extLst>
          </p:cNvPr>
          <p:cNvSpPr>
            <a:spLocks noGrp="1"/>
          </p:cNvSpPr>
          <p:nvPr>
            <p:ph type="title"/>
          </p:nvPr>
        </p:nvSpPr>
        <p:spPr>
          <a:xfrm>
            <a:off x="4863737" y="162606"/>
            <a:ext cx="7328263" cy="986150"/>
          </a:xfrm>
          <a:solidFill>
            <a:schemeClr val="accent1">
              <a:lumMod val="20000"/>
              <a:lumOff val="80000"/>
            </a:schemeClr>
          </a:solidFill>
        </p:spPr>
        <p:txBody>
          <a:bodyPr>
            <a:normAutofit/>
          </a:bodyPr>
          <a:lstStyle/>
          <a:p>
            <a:pPr algn="ctr"/>
            <a:r>
              <a:rPr lang="en-US" dirty="0"/>
              <a:t>Mental Health – pg. 294</a:t>
            </a:r>
          </a:p>
        </p:txBody>
      </p:sp>
      <p:pic>
        <p:nvPicPr>
          <p:cNvPr id="7" name="Picture 6">
            <a:extLst>
              <a:ext uri="{FF2B5EF4-FFF2-40B4-BE49-F238E27FC236}">
                <a16:creationId xmlns:a16="http://schemas.microsoft.com/office/drawing/2014/main" id="{5DE6E7D1-AE8E-417B-9340-668855F7AD83}"/>
              </a:ext>
            </a:extLst>
          </p:cNvPr>
          <p:cNvPicPr>
            <a:picLocks noChangeAspect="1"/>
          </p:cNvPicPr>
          <p:nvPr/>
        </p:nvPicPr>
        <p:blipFill rotWithShape="1">
          <a:blip r:embed="rId3"/>
          <a:srcRect b="6286"/>
          <a:stretch/>
        </p:blipFill>
        <p:spPr>
          <a:xfrm>
            <a:off x="941912" y="162606"/>
            <a:ext cx="3167129" cy="3632154"/>
          </a:xfrm>
          <a:prstGeom prst="rect">
            <a:avLst/>
          </a:prstGeom>
        </p:spPr>
      </p:pic>
      <p:pic>
        <p:nvPicPr>
          <p:cNvPr id="8" name="Picture 7">
            <a:extLst>
              <a:ext uri="{FF2B5EF4-FFF2-40B4-BE49-F238E27FC236}">
                <a16:creationId xmlns:a16="http://schemas.microsoft.com/office/drawing/2014/main" id="{FC619D9A-28BA-46EB-83FE-57C1040EBFC3}"/>
              </a:ext>
            </a:extLst>
          </p:cNvPr>
          <p:cNvPicPr>
            <a:picLocks noChangeAspect="1"/>
          </p:cNvPicPr>
          <p:nvPr/>
        </p:nvPicPr>
        <p:blipFill rotWithShape="1">
          <a:blip r:embed="rId4"/>
          <a:srcRect l="4650" t="6535" r="5011" b="29780"/>
          <a:stretch/>
        </p:blipFill>
        <p:spPr>
          <a:xfrm>
            <a:off x="600874" y="3972606"/>
            <a:ext cx="4093046" cy="2885394"/>
          </a:xfrm>
          <a:prstGeom prst="rect">
            <a:avLst/>
          </a:prstGeom>
        </p:spPr>
      </p:pic>
      <p:pic>
        <p:nvPicPr>
          <p:cNvPr id="3" name="Picture 2">
            <a:extLst>
              <a:ext uri="{FF2B5EF4-FFF2-40B4-BE49-F238E27FC236}">
                <a16:creationId xmlns:a16="http://schemas.microsoft.com/office/drawing/2014/main" id="{42AC822E-6CCC-4647-85A2-F7E33F60A5BA}"/>
              </a:ext>
            </a:extLst>
          </p:cNvPr>
          <p:cNvPicPr>
            <a:picLocks noChangeAspect="1"/>
          </p:cNvPicPr>
          <p:nvPr/>
        </p:nvPicPr>
        <p:blipFill rotWithShape="1">
          <a:blip r:embed="rId5"/>
          <a:srcRect l="2828" t="3725" r="8357" b="3034"/>
          <a:stretch/>
        </p:blipFill>
        <p:spPr>
          <a:xfrm>
            <a:off x="4572000" y="1476382"/>
            <a:ext cx="7328263" cy="4831080"/>
          </a:xfrm>
          <a:prstGeom prst="rect">
            <a:avLst/>
          </a:prstGeom>
        </p:spPr>
      </p:pic>
      <p:sp>
        <p:nvSpPr>
          <p:cNvPr id="4" name="Rectangle 3">
            <a:extLst>
              <a:ext uri="{FF2B5EF4-FFF2-40B4-BE49-F238E27FC236}">
                <a16:creationId xmlns:a16="http://schemas.microsoft.com/office/drawing/2014/main" id="{DDBA3096-EEBD-43BB-9FAA-31BAAADDA224}"/>
              </a:ext>
            </a:extLst>
          </p:cNvPr>
          <p:cNvSpPr/>
          <p:nvPr/>
        </p:nvSpPr>
        <p:spPr>
          <a:xfrm>
            <a:off x="10637520" y="5943600"/>
            <a:ext cx="1417320" cy="363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166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566D-03B9-4B4A-8943-B7148098E031}"/>
              </a:ext>
            </a:extLst>
          </p:cNvPr>
          <p:cNvSpPr>
            <a:spLocks noGrp="1"/>
          </p:cNvSpPr>
          <p:nvPr>
            <p:ph type="title"/>
          </p:nvPr>
        </p:nvSpPr>
        <p:spPr>
          <a:xfrm>
            <a:off x="165981" y="119921"/>
            <a:ext cx="10797675" cy="1068799"/>
          </a:xfrm>
          <a:solidFill>
            <a:schemeClr val="accent1">
              <a:lumMod val="20000"/>
              <a:lumOff val="80000"/>
            </a:schemeClr>
          </a:solidFill>
        </p:spPr>
        <p:txBody>
          <a:bodyPr>
            <a:normAutofit/>
          </a:bodyPr>
          <a:lstStyle/>
          <a:p>
            <a:r>
              <a:rPr lang="en-US" dirty="0"/>
              <a:t>Therapeutic Approaches – pg. 299</a:t>
            </a:r>
          </a:p>
        </p:txBody>
      </p:sp>
      <p:pic>
        <p:nvPicPr>
          <p:cNvPr id="4098" name="Picture 2" descr="6 Powerful Parent-Child Communication Tips when Kids don't Listen - Healthy  Family and Me">
            <a:extLst>
              <a:ext uri="{FF2B5EF4-FFF2-40B4-BE49-F238E27FC236}">
                <a16:creationId xmlns:a16="http://schemas.microsoft.com/office/drawing/2014/main" id="{F06C1D69-6864-463D-A8E5-203C7F37C3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44" t="3234" r="3803" b="10332"/>
          <a:stretch/>
        </p:blipFill>
        <p:spPr bwMode="auto">
          <a:xfrm>
            <a:off x="7336536" y="1188720"/>
            <a:ext cx="3627120" cy="49479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nterpersonal &amp; Therapeutic Communication Training for Providers">
            <a:extLst>
              <a:ext uri="{FF2B5EF4-FFF2-40B4-BE49-F238E27FC236}">
                <a16:creationId xmlns:a16="http://schemas.microsoft.com/office/drawing/2014/main" id="{00370B51-D94D-440A-9983-705A82BFFF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8720"/>
            <a:ext cx="10414000" cy="520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232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566D-03B9-4B4A-8943-B7148098E031}"/>
              </a:ext>
            </a:extLst>
          </p:cNvPr>
          <p:cNvSpPr>
            <a:spLocks noGrp="1"/>
          </p:cNvSpPr>
          <p:nvPr>
            <p:ph type="title"/>
          </p:nvPr>
        </p:nvSpPr>
        <p:spPr>
          <a:xfrm>
            <a:off x="165981" y="119921"/>
            <a:ext cx="10797675" cy="1068799"/>
          </a:xfrm>
          <a:solidFill>
            <a:schemeClr val="accent1">
              <a:lumMod val="20000"/>
              <a:lumOff val="80000"/>
            </a:schemeClr>
          </a:solidFill>
        </p:spPr>
        <p:txBody>
          <a:bodyPr>
            <a:normAutofit/>
          </a:bodyPr>
          <a:lstStyle/>
          <a:p>
            <a:r>
              <a:rPr lang="en-US" dirty="0"/>
              <a:t>Restraint and Seclusion – pg. 298</a:t>
            </a:r>
          </a:p>
        </p:txBody>
      </p:sp>
      <p:pic>
        <p:nvPicPr>
          <p:cNvPr id="5" name="Picture 4">
            <a:extLst>
              <a:ext uri="{FF2B5EF4-FFF2-40B4-BE49-F238E27FC236}">
                <a16:creationId xmlns:a16="http://schemas.microsoft.com/office/drawing/2014/main" id="{4C0DD86D-B2D7-4D54-9D40-2A1ECFFEB6FE}"/>
              </a:ext>
            </a:extLst>
          </p:cNvPr>
          <p:cNvPicPr>
            <a:picLocks noChangeAspect="1"/>
          </p:cNvPicPr>
          <p:nvPr/>
        </p:nvPicPr>
        <p:blipFill>
          <a:blip r:embed="rId2"/>
          <a:stretch>
            <a:fillRect/>
          </a:stretch>
        </p:blipFill>
        <p:spPr>
          <a:xfrm>
            <a:off x="164464" y="3310889"/>
            <a:ext cx="7092335" cy="3435350"/>
          </a:xfrm>
          <a:prstGeom prst="rect">
            <a:avLst/>
          </a:prstGeom>
        </p:spPr>
      </p:pic>
      <p:pic>
        <p:nvPicPr>
          <p:cNvPr id="14338" name="Picture 2" descr="Face-down restraint continuing in NHS mental health wards - BBC News">
            <a:extLst>
              <a:ext uri="{FF2B5EF4-FFF2-40B4-BE49-F238E27FC236}">
                <a16:creationId xmlns:a16="http://schemas.microsoft.com/office/drawing/2014/main" id="{1A4D2D28-1166-4957-A61E-B27EBA3928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88" t="3889" r="13281"/>
          <a:stretch/>
        </p:blipFill>
        <p:spPr bwMode="auto">
          <a:xfrm>
            <a:off x="6944066" y="1431924"/>
            <a:ext cx="4958374" cy="3596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117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9F005-3C43-4653-8647-3755F71C137A}"/>
              </a:ext>
            </a:extLst>
          </p:cNvPr>
          <p:cNvSpPr>
            <a:spLocks noGrp="1"/>
          </p:cNvSpPr>
          <p:nvPr>
            <p:ph type="title"/>
          </p:nvPr>
        </p:nvSpPr>
        <p:spPr>
          <a:xfrm>
            <a:off x="431074" y="674557"/>
            <a:ext cx="5381897" cy="986150"/>
          </a:xfrm>
          <a:solidFill>
            <a:schemeClr val="accent1">
              <a:lumMod val="20000"/>
              <a:lumOff val="80000"/>
            </a:schemeClr>
          </a:solidFill>
        </p:spPr>
        <p:txBody>
          <a:bodyPr>
            <a:normAutofit fontScale="90000"/>
          </a:bodyPr>
          <a:lstStyle/>
          <a:p>
            <a:pPr algn="ctr"/>
            <a:r>
              <a:rPr lang="en-US" dirty="0"/>
              <a:t>Bullying – pg. 162</a:t>
            </a:r>
          </a:p>
        </p:txBody>
      </p:sp>
      <p:pic>
        <p:nvPicPr>
          <p:cNvPr id="4" name="Picture 3">
            <a:extLst>
              <a:ext uri="{FF2B5EF4-FFF2-40B4-BE49-F238E27FC236}">
                <a16:creationId xmlns:a16="http://schemas.microsoft.com/office/drawing/2014/main" id="{EABE6F45-4DFD-4756-89BC-51376B518D4B}"/>
              </a:ext>
            </a:extLst>
          </p:cNvPr>
          <p:cNvPicPr>
            <a:picLocks noChangeAspect="1"/>
          </p:cNvPicPr>
          <p:nvPr/>
        </p:nvPicPr>
        <p:blipFill>
          <a:blip r:embed="rId3"/>
          <a:stretch>
            <a:fillRect/>
          </a:stretch>
        </p:blipFill>
        <p:spPr>
          <a:xfrm>
            <a:off x="5919769" y="0"/>
            <a:ext cx="6272231" cy="6858000"/>
          </a:xfrm>
          <a:prstGeom prst="rect">
            <a:avLst/>
          </a:prstGeom>
        </p:spPr>
      </p:pic>
      <p:pic>
        <p:nvPicPr>
          <p:cNvPr id="5" name="Picture 4">
            <a:extLst>
              <a:ext uri="{FF2B5EF4-FFF2-40B4-BE49-F238E27FC236}">
                <a16:creationId xmlns:a16="http://schemas.microsoft.com/office/drawing/2014/main" id="{85BC06F3-8737-4180-BF65-1FEC11F7F0D0}"/>
              </a:ext>
            </a:extLst>
          </p:cNvPr>
          <p:cNvPicPr>
            <a:picLocks noChangeAspect="1"/>
          </p:cNvPicPr>
          <p:nvPr/>
        </p:nvPicPr>
        <p:blipFill rotWithShape="1">
          <a:blip r:embed="rId4"/>
          <a:srcRect r="9443"/>
          <a:stretch/>
        </p:blipFill>
        <p:spPr>
          <a:xfrm>
            <a:off x="0" y="2787655"/>
            <a:ext cx="5812971" cy="2426970"/>
          </a:xfrm>
          <a:prstGeom prst="rect">
            <a:avLst/>
          </a:prstGeom>
        </p:spPr>
      </p:pic>
    </p:spTree>
    <p:extLst>
      <p:ext uri="{BB962C8B-B14F-4D97-AF65-F5344CB8AC3E}">
        <p14:creationId xmlns:p14="http://schemas.microsoft.com/office/powerpoint/2010/main" val="11979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566D-03B9-4B4A-8943-B7148098E031}"/>
              </a:ext>
            </a:extLst>
          </p:cNvPr>
          <p:cNvSpPr>
            <a:spLocks noGrp="1"/>
          </p:cNvSpPr>
          <p:nvPr>
            <p:ph type="title"/>
          </p:nvPr>
        </p:nvSpPr>
        <p:spPr>
          <a:xfrm>
            <a:off x="165982" y="119921"/>
            <a:ext cx="7011014" cy="1068799"/>
          </a:xfrm>
          <a:solidFill>
            <a:schemeClr val="accent1">
              <a:lumMod val="20000"/>
              <a:lumOff val="80000"/>
            </a:schemeClr>
          </a:solidFill>
        </p:spPr>
        <p:txBody>
          <a:bodyPr>
            <a:normAutofit/>
          </a:bodyPr>
          <a:lstStyle/>
          <a:p>
            <a:r>
              <a:rPr lang="en-US" dirty="0"/>
              <a:t>Depression – pg. 303</a:t>
            </a:r>
          </a:p>
        </p:txBody>
      </p:sp>
      <p:pic>
        <p:nvPicPr>
          <p:cNvPr id="4" name="Picture 3">
            <a:extLst>
              <a:ext uri="{FF2B5EF4-FFF2-40B4-BE49-F238E27FC236}">
                <a16:creationId xmlns:a16="http://schemas.microsoft.com/office/drawing/2014/main" id="{9B7A19FB-BFDE-4903-B90B-7DD591C1F83A}"/>
              </a:ext>
            </a:extLst>
          </p:cNvPr>
          <p:cNvPicPr>
            <a:picLocks noChangeAspect="1"/>
          </p:cNvPicPr>
          <p:nvPr/>
        </p:nvPicPr>
        <p:blipFill rotWithShape="1">
          <a:blip r:embed="rId3"/>
          <a:srcRect t="30371"/>
          <a:stretch/>
        </p:blipFill>
        <p:spPr>
          <a:xfrm>
            <a:off x="7176995" y="1268379"/>
            <a:ext cx="4849024" cy="5469700"/>
          </a:xfrm>
          <a:prstGeom prst="rect">
            <a:avLst/>
          </a:prstGeom>
        </p:spPr>
      </p:pic>
      <p:pic>
        <p:nvPicPr>
          <p:cNvPr id="7" name="Picture 6">
            <a:extLst>
              <a:ext uri="{FF2B5EF4-FFF2-40B4-BE49-F238E27FC236}">
                <a16:creationId xmlns:a16="http://schemas.microsoft.com/office/drawing/2014/main" id="{9176B09C-D6A6-485B-837A-54385E3D7171}"/>
              </a:ext>
            </a:extLst>
          </p:cNvPr>
          <p:cNvPicPr>
            <a:picLocks noChangeAspect="1"/>
          </p:cNvPicPr>
          <p:nvPr/>
        </p:nvPicPr>
        <p:blipFill>
          <a:blip r:embed="rId4"/>
          <a:stretch>
            <a:fillRect/>
          </a:stretch>
        </p:blipFill>
        <p:spPr>
          <a:xfrm>
            <a:off x="165981" y="4611591"/>
            <a:ext cx="5608320" cy="2126488"/>
          </a:xfrm>
          <a:prstGeom prst="rect">
            <a:avLst/>
          </a:prstGeom>
        </p:spPr>
      </p:pic>
      <p:sp>
        <p:nvSpPr>
          <p:cNvPr id="8" name="Rectangle 7">
            <a:extLst>
              <a:ext uri="{FF2B5EF4-FFF2-40B4-BE49-F238E27FC236}">
                <a16:creationId xmlns:a16="http://schemas.microsoft.com/office/drawing/2014/main" id="{670B4DA6-BAC3-4116-BBC5-ADA97E2DB113}"/>
              </a:ext>
            </a:extLst>
          </p:cNvPr>
          <p:cNvSpPr/>
          <p:nvPr/>
        </p:nvSpPr>
        <p:spPr>
          <a:xfrm>
            <a:off x="165981" y="1387068"/>
            <a:ext cx="5285888" cy="3343212"/>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7548D9C-021E-4543-9AF4-A366F95DFD75}"/>
              </a:ext>
            </a:extLst>
          </p:cNvPr>
          <p:cNvPicPr>
            <a:picLocks noChangeAspect="1"/>
          </p:cNvPicPr>
          <p:nvPr/>
        </p:nvPicPr>
        <p:blipFill rotWithShape="1">
          <a:blip r:embed="rId5"/>
          <a:srcRect l="7922" t="55440" r="31783" b="4463"/>
          <a:stretch/>
        </p:blipFill>
        <p:spPr>
          <a:xfrm>
            <a:off x="185272" y="1268379"/>
            <a:ext cx="4135121" cy="2749792"/>
          </a:xfrm>
          <a:prstGeom prst="rect">
            <a:avLst/>
          </a:prstGeom>
          <a:solidFill>
            <a:srgbClr val="F1F1F1"/>
          </a:solidFill>
        </p:spPr>
      </p:pic>
      <p:pic>
        <p:nvPicPr>
          <p:cNvPr id="2" name="Picture 1">
            <a:extLst>
              <a:ext uri="{FF2B5EF4-FFF2-40B4-BE49-F238E27FC236}">
                <a16:creationId xmlns:a16="http://schemas.microsoft.com/office/drawing/2014/main" id="{D9CD02A8-72CA-4F1D-9FB0-DE629CFD7A88}"/>
              </a:ext>
            </a:extLst>
          </p:cNvPr>
          <p:cNvPicPr>
            <a:picLocks noChangeAspect="1"/>
          </p:cNvPicPr>
          <p:nvPr/>
        </p:nvPicPr>
        <p:blipFill rotWithShape="1">
          <a:blip r:embed="rId6"/>
          <a:srcRect r="43858" b="12427"/>
          <a:stretch/>
        </p:blipFill>
        <p:spPr>
          <a:xfrm>
            <a:off x="3732788" y="1428569"/>
            <a:ext cx="3567171" cy="3282323"/>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00209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566D-03B9-4B4A-8943-B7148098E031}"/>
              </a:ext>
            </a:extLst>
          </p:cNvPr>
          <p:cNvSpPr>
            <a:spLocks noGrp="1"/>
          </p:cNvSpPr>
          <p:nvPr>
            <p:ph type="title"/>
          </p:nvPr>
        </p:nvSpPr>
        <p:spPr>
          <a:xfrm>
            <a:off x="165981" y="119921"/>
            <a:ext cx="5371219" cy="1068799"/>
          </a:xfrm>
          <a:solidFill>
            <a:schemeClr val="accent1">
              <a:lumMod val="20000"/>
              <a:lumOff val="80000"/>
            </a:schemeClr>
          </a:solidFill>
        </p:spPr>
        <p:txBody>
          <a:bodyPr>
            <a:normAutofit/>
          </a:bodyPr>
          <a:lstStyle/>
          <a:p>
            <a:r>
              <a:rPr lang="en-US" dirty="0"/>
              <a:t>Suicide – pg. 304</a:t>
            </a:r>
          </a:p>
        </p:txBody>
      </p:sp>
      <p:pic>
        <p:nvPicPr>
          <p:cNvPr id="2" name="Picture 1">
            <a:extLst>
              <a:ext uri="{FF2B5EF4-FFF2-40B4-BE49-F238E27FC236}">
                <a16:creationId xmlns:a16="http://schemas.microsoft.com/office/drawing/2014/main" id="{8A9EDC76-07D4-435A-ADE8-74C378F48FEB}"/>
              </a:ext>
            </a:extLst>
          </p:cNvPr>
          <p:cNvPicPr>
            <a:picLocks noChangeAspect="1"/>
          </p:cNvPicPr>
          <p:nvPr/>
        </p:nvPicPr>
        <p:blipFill rotWithShape="1">
          <a:blip r:embed="rId2"/>
          <a:srcRect l="5510" t="53416" r="53586" b="1339"/>
          <a:stretch/>
        </p:blipFill>
        <p:spPr>
          <a:xfrm>
            <a:off x="8230608" y="1752246"/>
            <a:ext cx="3769297" cy="1386195"/>
          </a:xfrm>
          <a:prstGeom prst="rect">
            <a:avLst/>
          </a:prstGeom>
        </p:spPr>
      </p:pic>
      <p:sp>
        <p:nvSpPr>
          <p:cNvPr id="4" name="Rectangle 3">
            <a:extLst>
              <a:ext uri="{FF2B5EF4-FFF2-40B4-BE49-F238E27FC236}">
                <a16:creationId xmlns:a16="http://schemas.microsoft.com/office/drawing/2014/main" id="{22C311E1-5E81-420A-945F-E258B62AB320}"/>
              </a:ext>
            </a:extLst>
          </p:cNvPr>
          <p:cNvSpPr/>
          <p:nvPr/>
        </p:nvSpPr>
        <p:spPr>
          <a:xfrm>
            <a:off x="9784080" y="2516598"/>
            <a:ext cx="899160" cy="272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10-14</a:t>
            </a:r>
            <a:endParaRPr lang="en-US" sz="2000" b="1" dirty="0">
              <a:solidFill>
                <a:schemeClr val="tx1"/>
              </a:solidFill>
            </a:endParaRPr>
          </a:p>
        </p:txBody>
      </p:sp>
      <p:pic>
        <p:nvPicPr>
          <p:cNvPr id="5" name="Picture 4">
            <a:extLst>
              <a:ext uri="{FF2B5EF4-FFF2-40B4-BE49-F238E27FC236}">
                <a16:creationId xmlns:a16="http://schemas.microsoft.com/office/drawing/2014/main" id="{E40858CB-EC5E-46D6-870D-D775AEF3D0D2}"/>
              </a:ext>
            </a:extLst>
          </p:cNvPr>
          <p:cNvPicPr>
            <a:picLocks noChangeAspect="1"/>
          </p:cNvPicPr>
          <p:nvPr/>
        </p:nvPicPr>
        <p:blipFill>
          <a:blip r:embed="rId3"/>
          <a:stretch>
            <a:fillRect/>
          </a:stretch>
        </p:blipFill>
        <p:spPr>
          <a:xfrm>
            <a:off x="192095" y="1595203"/>
            <a:ext cx="8064627" cy="4545518"/>
          </a:xfrm>
          <a:prstGeom prst="rect">
            <a:avLst/>
          </a:prstGeom>
        </p:spPr>
      </p:pic>
      <p:pic>
        <p:nvPicPr>
          <p:cNvPr id="7" name="Picture 6">
            <a:extLst>
              <a:ext uri="{FF2B5EF4-FFF2-40B4-BE49-F238E27FC236}">
                <a16:creationId xmlns:a16="http://schemas.microsoft.com/office/drawing/2014/main" id="{4E9D1702-70D1-4B9E-8483-8CBE3612C2FE}"/>
              </a:ext>
            </a:extLst>
          </p:cNvPr>
          <p:cNvPicPr>
            <a:picLocks noChangeAspect="1"/>
          </p:cNvPicPr>
          <p:nvPr/>
        </p:nvPicPr>
        <p:blipFill rotWithShape="1">
          <a:blip r:embed="rId4"/>
          <a:srcRect l="55539"/>
          <a:stretch/>
        </p:blipFill>
        <p:spPr>
          <a:xfrm>
            <a:off x="8230608" y="3719559"/>
            <a:ext cx="3769297" cy="1543238"/>
          </a:xfrm>
          <a:prstGeom prst="rect">
            <a:avLst/>
          </a:prstGeom>
        </p:spPr>
      </p:pic>
    </p:spTree>
    <p:extLst>
      <p:ext uri="{BB962C8B-B14F-4D97-AF65-F5344CB8AC3E}">
        <p14:creationId xmlns:p14="http://schemas.microsoft.com/office/powerpoint/2010/main" val="2157703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9F005-3C43-4653-8647-3755F71C137A}"/>
              </a:ext>
            </a:extLst>
          </p:cNvPr>
          <p:cNvSpPr>
            <a:spLocks noGrp="1"/>
          </p:cNvSpPr>
          <p:nvPr>
            <p:ph type="title"/>
          </p:nvPr>
        </p:nvSpPr>
        <p:spPr>
          <a:xfrm>
            <a:off x="907092" y="390131"/>
            <a:ext cx="4980388" cy="891784"/>
          </a:xfrm>
          <a:solidFill>
            <a:schemeClr val="accent1">
              <a:lumMod val="20000"/>
              <a:lumOff val="80000"/>
            </a:schemeClr>
          </a:solidFill>
        </p:spPr>
        <p:txBody>
          <a:bodyPr>
            <a:normAutofit/>
          </a:bodyPr>
          <a:lstStyle/>
          <a:p>
            <a:pPr algn="ctr"/>
            <a:r>
              <a:rPr lang="en-US" sz="4800" dirty="0"/>
              <a:t>Anxiety – pg. 307</a:t>
            </a:r>
          </a:p>
        </p:txBody>
      </p:sp>
      <p:pic>
        <p:nvPicPr>
          <p:cNvPr id="4" name="Picture 3">
            <a:extLst>
              <a:ext uri="{FF2B5EF4-FFF2-40B4-BE49-F238E27FC236}">
                <a16:creationId xmlns:a16="http://schemas.microsoft.com/office/drawing/2014/main" id="{8489AEC7-CCCA-437D-9F8C-FC009363815C}"/>
              </a:ext>
            </a:extLst>
          </p:cNvPr>
          <p:cNvPicPr>
            <a:picLocks noChangeAspect="1"/>
          </p:cNvPicPr>
          <p:nvPr/>
        </p:nvPicPr>
        <p:blipFill rotWithShape="1">
          <a:blip r:embed="rId3"/>
          <a:srcRect t="6815" b="3703"/>
          <a:stretch/>
        </p:blipFill>
        <p:spPr>
          <a:xfrm>
            <a:off x="334082" y="1849120"/>
            <a:ext cx="5899154" cy="4277527"/>
          </a:xfrm>
          <a:prstGeom prst="rect">
            <a:avLst/>
          </a:prstGeom>
        </p:spPr>
      </p:pic>
      <p:pic>
        <p:nvPicPr>
          <p:cNvPr id="5" name="Picture 4">
            <a:extLst>
              <a:ext uri="{FF2B5EF4-FFF2-40B4-BE49-F238E27FC236}">
                <a16:creationId xmlns:a16="http://schemas.microsoft.com/office/drawing/2014/main" id="{8DEC660B-82C4-4B02-80CA-6DCFC65A6C5A}"/>
              </a:ext>
            </a:extLst>
          </p:cNvPr>
          <p:cNvPicPr>
            <a:picLocks noChangeAspect="1"/>
          </p:cNvPicPr>
          <p:nvPr/>
        </p:nvPicPr>
        <p:blipFill rotWithShape="1">
          <a:blip r:embed="rId4"/>
          <a:srcRect l="218" t="10936" r="6993" b="18243"/>
          <a:stretch/>
        </p:blipFill>
        <p:spPr>
          <a:xfrm>
            <a:off x="6304521" y="152400"/>
            <a:ext cx="5887479" cy="3276600"/>
          </a:xfrm>
          <a:prstGeom prst="rect">
            <a:avLst/>
          </a:prstGeom>
        </p:spPr>
      </p:pic>
    </p:spTree>
    <p:extLst>
      <p:ext uri="{BB962C8B-B14F-4D97-AF65-F5344CB8AC3E}">
        <p14:creationId xmlns:p14="http://schemas.microsoft.com/office/powerpoint/2010/main" val="4078635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9F005-3C43-4653-8647-3755F71C137A}"/>
              </a:ext>
            </a:extLst>
          </p:cNvPr>
          <p:cNvSpPr>
            <a:spLocks noGrp="1"/>
          </p:cNvSpPr>
          <p:nvPr>
            <p:ph type="title"/>
          </p:nvPr>
        </p:nvSpPr>
        <p:spPr>
          <a:xfrm>
            <a:off x="5744190" y="887277"/>
            <a:ext cx="5981076" cy="986150"/>
          </a:xfrm>
          <a:solidFill>
            <a:schemeClr val="accent1">
              <a:lumMod val="20000"/>
              <a:lumOff val="80000"/>
            </a:schemeClr>
          </a:solidFill>
        </p:spPr>
        <p:txBody>
          <a:bodyPr>
            <a:normAutofit fontScale="90000"/>
          </a:bodyPr>
          <a:lstStyle/>
          <a:p>
            <a:pPr algn="ctr"/>
            <a:r>
              <a:rPr lang="en-US" dirty="0"/>
              <a:t>ADD/ADHD – pg. 308</a:t>
            </a:r>
          </a:p>
        </p:txBody>
      </p:sp>
      <p:pic>
        <p:nvPicPr>
          <p:cNvPr id="4" name="Picture 3">
            <a:extLst>
              <a:ext uri="{FF2B5EF4-FFF2-40B4-BE49-F238E27FC236}">
                <a16:creationId xmlns:a16="http://schemas.microsoft.com/office/drawing/2014/main" id="{4A26D8DC-6CB3-489F-ACA5-7366CC6D1E77}"/>
              </a:ext>
            </a:extLst>
          </p:cNvPr>
          <p:cNvPicPr>
            <a:picLocks noChangeAspect="1"/>
          </p:cNvPicPr>
          <p:nvPr/>
        </p:nvPicPr>
        <p:blipFill rotWithShape="1">
          <a:blip r:embed="rId3"/>
          <a:srcRect l="5459" t="12044" r="5459" b="6666"/>
          <a:stretch/>
        </p:blipFill>
        <p:spPr>
          <a:xfrm>
            <a:off x="5179786" y="2161124"/>
            <a:ext cx="7012214" cy="4265801"/>
          </a:xfrm>
          <a:prstGeom prst="rect">
            <a:avLst/>
          </a:prstGeom>
        </p:spPr>
      </p:pic>
      <p:pic>
        <p:nvPicPr>
          <p:cNvPr id="5" name="Picture 4">
            <a:extLst>
              <a:ext uri="{FF2B5EF4-FFF2-40B4-BE49-F238E27FC236}">
                <a16:creationId xmlns:a16="http://schemas.microsoft.com/office/drawing/2014/main" id="{FE2FAA04-9692-4A56-AD19-B9C9489D8A37}"/>
              </a:ext>
            </a:extLst>
          </p:cNvPr>
          <p:cNvPicPr>
            <a:picLocks noChangeAspect="1"/>
          </p:cNvPicPr>
          <p:nvPr/>
        </p:nvPicPr>
        <p:blipFill rotWithShape="1">
          <a:blip r:embed="rId4"/>
          <a:srcRect t="15136" b="22708"/>
          <a:stretch/>
        </p:blipFill>
        <p:spPr>
          <a:xfrm>
            <a:off x="0" y="238035"/>
            <a:ext cx="5070929" cy="5415280"/>
          </a:xfrm>
          <a:prstGeom prst="rect">
            <a:avLst/>
          </a:prstGeom>
        </p:spPr>
      </p:pic>
    </p:spTree>
    <p:extLst>
      <p:ext uri="{BB962C8B-B14F-4D97-AF65-F5344CB8AC3E}">
        <p14:creationId xmlns:p14="http://schemas.microsoft.com/office/powerpoint/2010/main" val="269682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566D-03B9-4B4A-8943-B7148098E031}"/>
              </a:ext>
            </a:extLst>
          </p:cNvPr>
          <p:cNvSpPr>
            <a:spLocks noGrp="1"/>
          </p:cNvSpPr>
          <p:nvPr>
            <p:ph type="title"/>
          </p:nvPr>
        </p:nvSpPr>
        <p:spPr>
          <a:xfrm>
            <a:off x="165980" y="111843"/>
            <a:ext cx="7708019" cy="1068799"/>
          </a:xfrm>
          <a:solidFill>
            <a:schemeClr val="accent1">
              <a:lumMod val="20000"/>
              <a:lumOff val="80000"/>
            </a:schemeClr>
          </a:solidFill>
        </p:spPr>
        <p:txBody>
          <a:bodyPr>
            <a:noAutofit/>
          </a:bodyPr>
          <a:lstStyle/>
          <a:p>
            <a:r>
              <a:rPr lang="en-US" sz="4400" dirty="0"/>
              <a:t>Oppositional Defiant Disorder – pg. 309 </a:t>
            </a:r>
          </a:p>
        </p:txBody>
      </p:sp>
      <p:pic>
        <p:nvPicPr>
          <p:cNvPr id="7170" name="Picture 2" descr="An Introduction to Oppositional Defiant Disorder (ODD)">
            <a:extLst>
              <a:ext uri="{FF2B5EF4-FFF2-40B4-BE49-F238E27FC236}">
                <a16:creationId xmlns:a16="http://schemas.microsoft.com/office/drawing/2014/main" id="{5EB253FC-3E14-437B-BB9B-14BD9D494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50" y="1981200"/>
            <a:ext cx="333375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0C330B6-46A2-4214-AF99-D13F7D138042}"/>
              </a:ext>
            </a:extLst>
          </p:cNvPr>
          <p:cNvPicPr>
            <a:picLocks noChangeAspect="1"/>
          </p:cNvPicPr>
          <p:nvPr/>
        </p:nvPicPr>
        <p:blipFill>
          <a:blip r:embed="rId3"/>
          <a:stretch>
            <a:fillRect/>
          </a:stretch>
        </p:blipFill>
        <p:spPr>
          <a:xfrm>
            <a:off x="165980" y="1275080"/>
            <a:ext cx="7708020" cy="5471077"/>
          </a:xfrm>
          <a:prstGeom prst="rect">
            <a:avLst/>
          </a:prstGeom>
        </p:spPr>
      </p:pic>
      <p:pic>
        <p:nvPicPr>
          <p:cNvPr id="4" name="Picture 3">
            <a:extLst>
              <a:ext uri="{FF2B5EF4-FFF2-40B4-BE49-F238E27FC236}">
                <a16:creationId xmlns:a16="http://schemas.microsoft.com/office/drawing/2014/main" id="{DA6F9DD7-8BD6-4418-BFD0-BF815B039B7D}"/>
              </a:ext>
            </a:extLst>
          </p:cNvPr>
          <p:cNvPicPr>
            <a:picLocks noChangeAspect="1"/>
          </p:cNvPicPr>
          <p:nvPr/>
        </p:nvPicPr>
        <p:blipFill rotWithShape="1">
          <a:blip r:embed="rId4"/>
          <a:srcRect b="13956"/>
          <a:stretch/>
        </p:blipFill>
        <p:spPr>
          <a:xfrm>
            <a:off x="8105140" y="252001"/>
            <a:ext cx="2057400" cy="245872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53135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9F005-3C43-4653-8647-3755F71C137A}"/>
              </a:ext>
            </a:extLst>
          </p:cNvPr>
          <p:cNvSpPr>
            <a:spLocks noGrp="1"/>
          </p:cNvSpPr>
          <p:nvPr>
            <p:ph type="title"/>
          </p:nvPr>
        </p:nvSpPr>
        <p:spPr>
          <a:xfrm>
            <a:off x="1127080" y="178168"/>
            <a:ext cx="9937839" cy="1101992"/>
          </a:xfrm>
          <a:solidFill>
            <a:schemeClr val="accent1">
              <a:lumMod val="20000"/>
              <a:lumOff val="80000"/>
            </a:schemeClr>
          </a:solidFill>
        </p:spPr>
        <p:txBody>
          <a:bodyPr>
            <a:normAutofit fontScale="90000"/>
          </a:bodyPr>
          <a:lstStyle/>
          <a:p>
            <a:r>
              <a:rPr lang="en-US" dirty="0"/>
              <a:t>Autism Spectrum Disorder – pg. 312</a:t>
            </a:r>
          </a:p>
        </p:txBody>
      </p:sp>
      <p:pic>
        <p:nvPicPr>
          <p:cNvPr id="4" name="Picture 3">
            <a:extLst>
              <a:ext uri="{FF2B5EF4-FFF2-40B4-BE49-F238E27FC236}">
                <a16:creationId xmlns:a16="http://schemas.microsoft.com/office/drawing/2014/main" id="{1FA09370-425F-4D94-A5ED-68A601B8B5C3}"/>
              </a:ext>
            </a:extLst>
          </p:cNvPr>
          <p:cNvPicPr>
            <a:picLocks noChangeAspect="1"/>
          </p:cNvPicPr>
          <p:nvPr/>
        </p:nvPicPr>
        <p:blipFill>
          <a:blip r:embed="rId3"/>
          <a:stretch>
            <a:fillRect/>
          </a:stretch>
        </p:blipFill>
        <p:spPr>
          <a:xfrm>
            <a:off x="261937" y="1713823"/>
            <a:ext cx="6177614" cy="4635590"/>
          </a:xfrm>
          <a:prstGeom prst="rect">
            <a:avLst/>
          </a:prstGeom>
        </p:spPr>
      </p:pic>
      <p:pic>
        <p:nvPicPr>
          <p:cNvPr id="5" name="Picture 4">
            <a:extLst>
              <a:ext uri="{FF2B5EF4-FFF2-40B4-BE49-F238E27FC236}">
                <a16:creationId xmlns:a16="http://schemas.microsoft.com/office/drawing/2014/main" id="{D6C3DD9D-DA03-4BA1-BA63-441B678E7D54}"/>
              </a:ext>
            </a:extLst>
          </p:cNvPr>
          <p:cNvPicPr>
            <a:picLocks noChangeAspect="1"/>
          </p:cNvPicPr>
          <p:nvPr/>
        </p:nvPicPr>
        <p:blipFill rotWithShape="1">
          <a:blip r:embed="rId4"/>
          <a:srcRect t="1516" b="3594"/>
          <a:stretch/>
        </p:blipFill>
        <p:spPr>
          <a:xfrm>
            <a:off x="6938417" y="1446035"/>
            <a:ext cx="5160548" cy="4896847"/>
          </a:xfrm>
          <a:prstGeom prst="rect">
            <a:avLst/>
          </a:prstGeom>
        </p:spPr>
      </p:pic>
    </p:spTree>
    <p:extLst>
      <p:ext uri="{BB962C8B-B14F-4D97-AF65-F5344CB8AC3E}">
        <p14:creationId xmlns:p14="http://schemas.microsoft.com/office/powerpoint/2010/main" val="359738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D63EF-D625-4F01-BF35-7C981CA72617}"/>
              </a:ext>
            </a:extLst>
          </p:cNvPr>
          <p:cNvSpPr>
            <a:spLocks noGrp="1"/>
          </p:cNvSpPr>
          <p:nvPr>
            <p:ph type="title"/>
          </p:nvPr>
        </p:nvSpPr>
        <p:spPr>
          <a:xfrm>
            <a:off x="3350448" y="192487"/>
            <a:ext cx="5491107" cy="1116158"/>
          </a:xfrm>
        </p:spPr>
        <p:txBody>
          <a:bodyPr/>
          <a:lstStyle/>
          <a:p>
            <a:pPr algn="ctr"/>
            <a:r>
              <a:rPr lang="en-US" b="1" dirty="0"/>
              <a:t>Neuro Overview</a:t>
            </a:r>
          </a:p>
        </p:txBody>
      </p:sp>
      <p:sp>
        <p:nvSpPr>
          <p:cNvPr id="4" name="Rectangle: Rounded Corners 3">
            <a:extLst>
              <a:ext uri="{FF2B5EF4-FFF2-40B4-BE49-F238E27FC236}">
                <a16:creationId xmlns:a16="http://schemas.microsoft.com/office/drawing/2014/main" id="{F45A2D1B-45AC-4107-B8A9-0ABB88AAD9F9}"/>
              </a:ext>
            </a:extLst>
          </p:cNvPr>
          <p:cNvSpPr/>
          <p:nvPr/>
        </p:nvSpPr>
        <p:spPr>
          <a:xfrm>
            <a:off x="1126793" y="769828"/>
            <a:ext cx="2223655" cy="768927"/>
          </a:xfrm>
          <a:prstGeom prst="roundRect">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5" name="Rectangle: Rounded Corners 4">
            <a:extLst>
              <a:ext uri="{FF2B5EF4-FFF2-40B4-BE49-F238E27FC236}">
                <a16:creationId xmlns:a16="http://schemas.microsoft.com/office/drawing/2014/main" id="{3A4A113B-35B1-4841-A742-F831013082A0}"/>
              </a:ext>
            </a:extLst>
          </p:cNvPr>
          <p:cNvSpPr/>
          <p:nvPr/>
        </p:nvSpPr>
        <p:spPr>
          <a:xfrm>
            <a:off x="8841553" y="769828"/>
            <a:ext cx="2223655" cy="768927"/>
          </a:xfrm>
          <a:prstGeom prst="round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6" name="Oval 5">
            <a:extLst>
              <a:ext uri="{FF2B5EF4-FFF2-40B4-BE49-F238E27FC236}">
                <a16:creationId xmlns:a16="http://schemas.microsoft.com/office/drawing/2014/main" id="{3F49E847-4DEE-4FDE-A9CF-FF9A0F68FD9B}"/>
              </a:ext>
            </a:extLst>
          </p:cNvPr>
          <p:cNvSpPr/>
          <p:nvPr/>
        </p:nvSpPr>
        <p:spPr>
          <a:xfrm>
            <a:off x="7828488" y="1739212"/>
            <a:ext cx="4249783" cy="650420"/>
          </a:xfrm>
          <a:prstGeom prst="ellipse">
            <a:avLst/>
          </a:prstGeom>
          <a:solidFill>
            <a:schemeClr val="accent3">
              <a:lumMod val="60000"/>
              <a:lumOff val="40000"/>
            </a:schemeClr>
          </a:solidFill>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solidFill>
                  <a:sysClr val="windowText" lastClr="000000"/>
                </a:solidFill>
              </a:rPr>
              <a:t>Brain and Spinal Cord</a:t>
            </a:r>
          </a:p>
        </p:txBody>
      </p:sp>
      <p:sp>
        <p:nvSpPr>
          <p:cNvPr id="7" name="Oval 6">
            <a:extLst>
              <a:ext uri="{FF2B5EF4-FFF2-40B4-BE49-F238E27FC236}">
                <a16:creationId xmlns:a16="http://schemas.microsoft.com/office/drawing/2014/main" id="{7E7A669F-CAB6-4290-BAA2-5E597492CACA}"/>
              </a:ext>
            </a:extLst>
          </p:cNvPr>
          <p:cNvSpPr/>
          <p:nvPr/>
        </p:nvSpPr>
        <p:spPr>
          <a:xfrm>
            <a:off x="113728" y="1749552"/>
            <a:ext cx="4249783" cy="650420"/>
          </a:xfrm>
          <a:prstGeom prst="ellipse">
            <a:avLst/>
          </a:prstGeom>
          <a:solidFill>
            <a:schemeClr val="accent1">
              <a:lumMod val="60000"/>
              <a:lumOff val="40000"/>
            </a:schemeClr>
          </a:solidFill>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solidFill>
                  <a:sysClr val="windowText" lastClr="000000"/>
                </a:solidFill>
              </a:rPr>
              <a:t>Somatic and Autonomic</a:t>
            </a:r>
          </a:p>
        </p:txBody>
      </p:sp>
      <p:sp>
        <p:nvSpPr>
          <p:cNvPr id="8" name="Rectangle: Diagonal Corners Rounded 7">
            <a:extLst>
              <a:ext uri="{FF2B5EF4-FFF2-40B4-BE49-F238E27FC236}">
                <a16:creationId xmlns:a16="http://schemas.microsoft.com/office/drawing/2014/main" id="{A5A20864-F5F9-402F-8ED4-8EC64BF747D8}"/>
              </a:ext>
            </a:extLst>
          </p:cNvPr>
          <p:cNvSpPr/>
          <p:nvPr/>
        </p:nvSpPr>
        <p:spPr>
          <a:xfrm>
            <a:off x="517500" y="2610769"/>
            <a:ext cx="2716639" cy="1857599"/>
          </a:xfrm>
          <a:prstGeom prst="round2Diag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Afferent Nerve Fibers</a:t>
            </a:r>
          </a:p>
          <a:p>
            <a:pPr algn="ctr"/>
            <a:r>
              <a:rPr lang="en-US" dirty="0">
                <a:solidFill>
                  <a:schemeClr val="tx1"/>
                </a:solidFill>
              </a:rPr>
              <a:t>Efferent Nerve Fibers</a:t>
            </a:r>
          </a:p>
        </p:txBody>
      </p:sp>
      <p:sp>
        <p:nvSpPr>
          <p:cNvPr id="9" name="Rectangle: Diagonal Corners Rounded 8">
            <a:extLst>
              <a:ext uri="{FF2B5EF4-FFF2-40B4-BE49-F238E27FC236}">
                <a16:creationId xmlns:a16="http://schemas.microsoft.com/office/drawing/2014/main" id="{3634B783-C71C-4AFC-AAB0-5155A738920B}"/>
              </a:ext>
            </a:extLst>
          </p:cNvPr>
          <p:cNvSpPr/>
          <p:nvPr/>
        </p:nvSpPr>
        <p:spPr>
          <a:xfrm>
            <a:off x="8529828" y="2588244"/>
            <a:ext cx="3139741" cy="1878280"/>
          </a:xfrm>
          <a:prstGeom prst="round2Diag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12 Cranial Nerve Pairs</a:t>
            </a:r>
          </a:p>
          <a:p>
            <a:pPr algn="ctr"/>
            <a:r>
              <a:rPr lang="en-US" dirty="0">
                <a:solidFill>
                  <a:schemeClr val="tx1"/>
                </a:solidFill>
              </a:rPr>
              <a:t>3 Meninges</a:t>
            </a:r>
          </a:p>
          <a:p>
            <a:pPr algn="ctr"/>
            <a:r>
              <a:rPr lang="en-US" dirty="0">
                <a:solidFill>
                  <a:schemeClr val="tx1"/>
                </a:solidFill>
              </a:rPr>
              <a:t>2 Hemispheres </a:t>
            </a:r>
          </a:p>
          <a:p>
            <a:pPr algn="ctr"/>
            <a:r>
              <a:rPr lang="en-US" dirty="0">
                <a:solidFill>
                  <a:schemeClr val="tx1"/>
                </a:solidFill>
              </a:rPr>
              <a:t>4 Lobes</a:t>
            </a:r>
          </a:p>
          <a:p>
            <a:pPr algn="ctr"/>
            <a:r>
              <a:rPr lang="en-US" dirty="0">
                <a:solidFill>
                  <a:schemeClr val="tx1"/>
                </a:solidFill>
              </a:rPr>
              <a:t>4 Ventricles</a:t>
            </a:r>
          </a:p>
          <a:p>
            <a:pPr algn="ctr"/>
            <a:r>
              <a:rPr lang="en-US" dirty="0">
                <a:solidFill>
                  <a:schemeClr val="tx1"/>
                </a:solidFill>
              </a:rPr>
              <a:t>31 Spinal Nerve Pairs</a:t>
            </a:r>
          </a:p>
        </p:txBody>
      </p:sp>
      <p:sp>
        <p:nvSpPr>
          <p:cNvPr id="10" name="Rectangle: Rounded Corners 9">
            <a:extLst>
              <a:ext uri="{FF2B5EF4-FFF2-40B4-BE49-F238E27FC236}">
                <a16:creationId xmlns:a16="http://schemas.microsoft.com/office/drawing/2014/main" id="{6777EA77-6864-486A-80A2-6CB6349433FD}"/>
              </a:ext>
            </a:extLst>
          </p:cNvPr>
          <p:cNvSpPr/>
          <p:nvPr/>
        </p:nvSpPr>
        <p:spPr>
          <a:xfrm>
            <a:off x="4984171" y="3044536"/>
            <a:ext cx="2223655" cy="768927"/>
          </a:xfrm>
          <a:prstGeom prst="roundRect">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1" name="Rectangle 10">
            <a:extLst>
              <a:ext uri="{FF2B5EF4-FFF2-40B4-BE49-F238E27FC236}">
                <a16:creationId xmlns:a16="http://schemas.microsoft.com/office/drawing/2014/main" id="{7E1822EA-A882-40FD-B11A-C49DE19053BE}"/>
              </a:ext>
            </a:extLst>
          </p:cNvPr>
          <p:cNvSpPr/>
          <p:nvPr/>
        </p:nvSpPr>
        <p:spPr>
          <a:xfrm>
            <a:off x="1541407" y="678920"/>
            <a:ext cx="1608133"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PNS</a:t>
            </a:r>
          </a:p>
        </p:txBody>
      </p:sp>
      <p:sp>
        <p:nvSpPr>
          <p:cNvPr id="12" name="Rectangle 11">
            <a:extLst>
              <a:ext uri="{FF2B5EF4-FFF2-40B4-BE49-F238E27FC236}">
                <a16:creationId xmlns:a16="http://schemas.microsoft.com/office/drawing/2014/main" id="{8AF2C22C-8D96-4095-BA44-C0B70F324375}"/>
              </a:ext>
            </a:extLst>
          </p:cNvPr>
          <p:cNvSpPr/>
          <p:nvPr/>
        </p:nvSpPr>
        <p:spPr>
          <a:xfrm>
            <a:off x="9130078" y="715654"/>
            <a:ext cx="1646605"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NS</a:t>
            </a:r>
          </a:p>
        </p:txBody>
      </p:sp>
      <p:sp>
        <p:nvSpPr>
          <p:cNvPr id="13" name="Rectangle 12">
            <a:extLst>
              <a:ext uri="{FF2B5EF4-FFF2-40B4-BE49-F238E27FC236}">
                <a16:creationId xmlns:a16="http://schemas.microsoft.com/office/drawing/2014/main" id="{34A5EB57-2ACE-4826-ACAD-8B0D52D432D1}"/>
              </a:ext>
            </a:extLst>
          </p:cNvPr>
          <p:cNvSpPr/>
          <p:nvPr/>
        </p:nvSpPr>
        <p:spPr>
          <a:xfrm>
            <a:off x="5253459" y="2967334"/>
            <a:ext cx="1685077" cy="923330"/>
          </a:xfrm>
          <a:prstGeom prst="rect">
            <a:avLst/>
          </a:prstGeom>
          <a:noFill/>
          <a:ln>
            <a:noFill/>
          </a:ln>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NS</a:t>
            </a:r>
          </a:p>
        </p:txBody>
      </p:sp>
      <p:sp>
        <p:nvSpPr>
          <p:cNvPr id="14" name="Oval 13">
            <a:extLst>
              <a:ext uri="{FF2B5EF4-FFF2-40B4-BE49-F238E27FC236}">
                <a16:creationId xmlns:a16="http://schemas.microsoft.com/office/drawing/2014/main" id="{136C4586-828B-4F84-AD70-735F83FB90B5}"/>
              </a:ext>
            </a:extLst>
          </p:cNvPr>
          <p:cNvSpPr/>
          <p:nvPr/>
        </p:nvSpPr>
        <p:spPr>
          <a:xfrm>
            <a:off x="4094352" y="4141314"/>
            <a:ext cx="4249783" cy="650420"/>
          </a:xfrm>
          <a:prstGeom prst="ellipse">
            <a:avLst/>
          </a:prstGeom>
          <a:solidFill>
            <a:srgbClr val="05FFBE"/>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solidFill>
                  <a:sysClr val="windowText" lastClr="000000"/>
                </a:solidFill>
              </a:rPr>
              <a:t>Parasympathetic and Sympathetic</a:t>
            </a:r>
          </a:p>
        </p:txBody>
      </p:sp>
      <p:sp>
        <p:nvSpPr>
          <p:cNvPr id="15" name="Rectangle: Diagonal Corners Rounded 14">
            <a:extLst>
              <a:ext uri="{FF2B5EF4-FFF2-40B4-BE49-F238E27FC236}">
                <a16:creationId xmlns:a16="http://schemas.microsoft.com/office/drawing/2014/main" id="{23ADB2C5-7DAF-4EF1-8C7D-2B9683E5EF0A}"/>
              </a:ext>
            </a:extLst>
          </p:cNvPr>
          <p:cNvSpPr/>
          <p:nvPr/>
        </p:nvSpPr>
        <p:spPr>
          <a:xfrm>
            <a:off x="4737677" y="5042385"/>
            <a:ext cx="3090811" cy="850416"/>
          </a:xfrm>
          <a:prstGeom prst="round2DiagRect">
            <a:avLst/>
          </a:prstGeom>
          <a:solidFill>
            <a:srgbClr val="B3FFEB"/>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Fight-or-Flight</a:t>
            </a:r>
          </a:p>
          <a:p>
            <a:pPr algn="ctr"/>
            <a:r>
              <a:rPr lang="en-US" dirty="0">
                <a:solidFill>
                  <a:schemeClr val="tx1"/>
                </a:solidFill>
              </a:rPr>
              <a:t>Rest and Recuperation</a:t>
            </a:r>
          </a:p>
        </p:txBody>
      </p:sp>
      <p:sp>
        <p:nvSpPr>
          <p:cNvPr id="17" name="Arrow: Down 16">
            <a:extLst>
              <a:ext uri="{FF2B5EF4-FFF2-40B4-BE49-F238E27FC236}">
                <a16:creationId xmlns:a16="http://schemas.microsoft.com/office/drawing/2014/main" id="{BD0CFA77-1A2E-4A2D-AB88-3C2DA77477D7}"/>
              </a:ext>
            </a:extLst>
          </p:cNvPr>
          <p:cNvSpPr/>
          <p:nvPr/>
        </p:nvSpPr>
        <p:spPr>
          <a:xfrm>
            <a:off x="1136459" y="2229664"/>
            <a:ext cx="287392" cy="996861"/>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BCC4DFA2-9FCE-42A3-B958-12C37493BC3E}"/>
              </a:ext>
            </a:extLst>
          </p:cNvPr>
          <p:cNvSpPr/>
          <p:nvPr/>
        </p:nvSpPr>
        <p:spPr>
          <a:xfrm rot="18659801">
            <a:off x="4011435" y="1933671"/>
            <a:ext cx="376478" cy="1498955"/>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3994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51C3B6-A0D6-43F6-9F68-13666CDA5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4D4D99EB-C4F3-4F0C-91F7-AB4DC2A08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B69146-C1C0-4B58-86FC-34F3390EB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64091" y="698677"/>
            <a:ext cx="826383" cy="5479134"/>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cxnSp>
        <p:nvCxnSpPr>
          <p:cNvPr id="19" name="Straight Connector 18">
            <a:extLst>
              <a:ext uri="{FF2B5EF4-FFF2-40B4-BE49-F238E27FC236}">
                <a16:creationId xmlns:a16="http://schemas.microsoft.com/office/drawing/2014/main" id="{EC540AD5-A993-4DA3-B064-D004E2CC65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814DC3"/>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E6A9698-2C5E-4B0F-B3FA-0CE9BCA6E1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814DC3"/>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A39F005-3C43-4653-8647-3755F71C137A}"/>
              </a:ext>
            </a:extLst>
          </p:cNvPr>
          <p:cNvSpPr>
            <a:spLocks noGrp="1"/>
          </p:cNvSpPr>
          <p:nvPr>
            <p:ph type="title"/>
          </p:nvPr>
        </p:nvSpPr>
        <p:spPr>
          <a:xfrm>
            <a:off x="1859546" y="5706815"/>
            <a:ext cx="8472906" cy="902572"/>
          </a:xfrm>
          <a:solidFill>
            <a:schemeClr val="accent1">
              <a:lumMod val="20000"/>
              <a:lumOff val="80000"/>
            </a:schemeClr>
          </a:solidFill>
        </p:spPr>
        <p:txBody>
          <a:bodyPr vert="horz" lIns="91440" tIns="45720" rIns="91440" bIns="45720" rtlCol="0" anchor="b">
            <a:normAutofit/>
          </a:bodyPr>
          <a:lstStyle/>
          <a:p>
            <a:r>
              <a:rPr lang="en-US" sz="4800" dirty="0"/>
              <a:t>Anorexia &amp; Bulimia – pg. 313</a:t>
            </a:r>
          </a:p>
        </p:txBody>
      </p:sp>
      <p:pic>
        <p:nvPicPr>
          <p:cNvPr id="4" name="Picture 3">
            <a:extLst>
              <a:ext uri="{FF2B5EF4-FFF2-40B4-BE49-F238E27FC236}">
                <a16:creationId xmlns:a16="http://schemas.microsoft.com/office/drawing/2014/main" id="{F8F76738-A2C0-46E8-BFDB-7430F2163DB4}"/>
              </a:ext>
            </a:extLst>
          </p:cNvPr>
          <p:cNvPicPr>
            <a:picLocks noChangeAspect="1"/>
          </p:cNvPicPr>
          <p:nvPr/>
        </p:nvPicPr>
        <p:blipFill rotWithShape="1">
          <a:blip r:embed="rId3"/>
          <a:srcRect l="4201" t="11618" r="4498" b="2095"/>
          <a:stretch/>
        </p:blipFill>
        <p:spPr>
          <a:xfrm>
            <a:off x="5259659" y="1033305"/>
            <a:ext cx="6774155" cy="4273426"/>
          </a:xfrm>
          <a:prstGeom prst="rect">
            <a:avLst/>
          </a:prstGeom>
        </p:spPr>
      </p:pic>
      <p:pic>
        <p:nvPicPr>
          <p:cNvPr id="5" name="Picture 4">
            <a:extLst>
              <a:ext uri="{FF2B5EF4-FFF2-40B4-BE49-F238E27FC236}">
                <a16:creationId xmlns:a16="http://schemas.microsoft.com/office/drawing/2014/main" id="{5991D93F-D20C-4C76-98BF-B388B506854C}"/>
              </a:ext>
            </a:extLst>
          </p:cNvPr>
          <p:cNvPicPr>
            <a:picLocks noChangeAspect="1"/>
          </p:cNvPicPr>
          <p:nvPr/>
        </p:nvPicPr>
        <p:blipFill>
          <a:blip r:embed="rId4"/>
          <a:stretch>
            <a:fillRect/>
          </a:stretch>
        </p:blipFill>
        <p:spPr>
          <a:xfrm>
            <a:off x="300084" y="301515"/>
            <a:ext cx="4757541" cy="5269629"/>
          </a:xfrm>
          <a:prstGeom prst="rect">
            <a:avLst/>
          </a:prstGeom>
        </p:spPr>
      </p:pic>
      <p:sp>
        <p:nvSpPr>
          <p:cNvPr id="6" name="Rectangle 5">
            <a:extLst>
              <a:ext uri="{FF2B5EF4-FFF2-40B4-BE49-F238E27FC236}">
                <a16:creationId xmlns:a16="http://schemas.microsoft.com/office/drawing/2014/main" id="{F4686FB8-D686-4797-86E2-D366160A80A0}"/>
              </a:ext>
            </a:extLst>
          </p:cNvPr>
          <p:cNvSpPr/>
          <p:nvPr/>
        </p:nvSpPr>
        <p:spPr>
          <a:xfrm>
            <a:off x="5256612" y="5013225"/>
            <a:ext cx="492242" cy="293506"/>
          </a:xfrm>
          <a:prstGeom prst="rect">
            <a:avLst/>
          </a:prstGeom>
          <a:solidFill>
            <a:srgbClr val="85C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1147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566D-03B9-4B4A-8943-B7148098E031}"/>
              </a:ext>
            </a:extLst>
          </p:cNvPr>
          <p:cNvSpPr>
            <a:spLocks noGrp="1"/>
          </p:cNvSpPr>
          <p:nvPr>
            <p:ph type="title"/>
          </p:nvPr>
        </p:nvSpPr>
        <p:spPr>
          <a:xfrm>
            <a:off x="165981" y="119921"/>
            <a:ext cx="7423539" cy="1068799"/>
          </a:xfrm>
          <a:solidFill>
            <a:schemeClr val="accent1">
              <a:lumMod val="20000"/>
              <a:lumOff val="80000"/>
            </a:schemeClr>
          </a:solidFill>
        </p:spPr>
        <p:txBody>
          <a:bodyPr>
            <a:normAutofit/>
          </a:bodyPr>
          <a:lstStyle/>
          <a:p>
            <a:r>
              <a:rPr lang="en-US" sz="3200" dirty="0"/>
              <a:t>Substance Related Disorders</a:t>
            </a:r>
            <a:r>
              <a:rPr lang="en-US" sz="3200" b="0" i="0" dirty="0">
                <a:solidFill>
                  <a:srgbClr val="FFFFFF"/>
                </a:solidFill>
                <a:effectLst/>
                <a:latin typeface="Arial" panose="020B0604020202020204" pitchFamily="34" charset="0"/>
              </a:rPr>
              <a:t> </a:t>
            </a:r>
            <a:r>
              <a:rPr lang="en-US" sz="3200" dirty="0"/>
              <a:t>– pg. 314</a:t>
            </a:r>
          </a:p>
        </p:txBody>
      </p:sp>
      <p:pic>
        <p:nvPicPr>
          <p:cNvPr id="2" name="Picture 1">
            <a:extLst>
              <a:ext uri="{FF2B5EF4-FFF2-40B4-BE49-F238E27FC236}">
                <a16:creationId xmlns:a16="http://schemas.microsoft.com/office/drawing/2014/main" id="{9CB2A6C9-27D3-4215-B9BB-9C0108CD6EE2}"/>
              </a:ext>
            </a:extLst>
          </p:cNvPr>
          <p:cNvPicPr>
            <a:picLocks noChangeAspect="1"/>
          </p:cNvPicPr>
          <p:nvPr/>
        </p:nvPicPr>
        <p:blipFill rotWithShape="1">
          <a:blip r:embed="rId2"/>
          <a:srcRect l="2397" r="5870" b="4065"/>
          <a:stretch/>
        </p:blipFill>
        <p:spPr>
          <a:xfrm>
            <a:off x="7589520" y="119921"/>
            <a:ext cx="4499180" cy="3141439"/>
          </a:xfrm>
          <a:prstGeom prst="rect">
            <a:avLst/>
          </a:prstGeom>
        </p:spPr>
      </p:pic>
      <p:pic>
        <p:nvPicPr>
          <p:cNvPr id="4" name="Picture 3">
            <a:extLst>
              <a:ext uri="{FF2B5EF4-FFF2-40B4-BE49-F238E27FC236}">
                <a16:creationId xmlns:a16="http://schemas.microsoft.com/office/drawing/2014/main" id="{B0E820FF-6FBB-4717-AC3A-06B92B8C8AE4}"/>
              </a:ext>
            </a:extLst>
          </p:cNvPr>
          <p:cNvPicPr>
            <a:picLocks noChangeAspect="1"/>
          </p:cNvPicPr>
          <p:nvPr/>
        </p:nvPicPr>
        <p:blipFill rotWithShape="1">
          <a:blip r:embed="rId3"/>
          <a:srcRect t="7266"/>
          <a:stretch/>
        </p:blipFill>
        <p:spPr>
          <a:xfrm>
            <a:off x="5260202" y="3429000"/>
            <a:ext cx="6931798" cy="3352800"/>
          </a:xfrm>
          <a:prstGeom prst="rect">
            <a:avLst/>
          </a:prstGeom>
        </p:spPr>
      </p:pic>
      <p:pic>
        <p:nvPicPr>
          <p:cNvPr id="7" name="Picture 6">
            <a:extLst>
              <a:ext uri="{FF2B5EF4-FFF2-40B4-BE49-F238E27FC236}">
                <a16:creationId xmlns:a16="http://schemas.microsoft.com/office/drawing/2014/main" id="{2AAEDBF2-A3A2-4A89-B028-033CB1A0195B}"/>
              </a:ext>
            </a:extLst>
          </p:cNvPr>
          <p:cNvPicPr>
            <a:picLocks noChangeAspect="1"/>
          </p:cNvPicPr>
          <p:nvPr/>
        </p:nvPicPr>
        <p:blipFill rotWithShape="1">
          <a:blip r:embed="rId4"/>
          <a:srcRect l="8183" t="12148" r="8498"/>
          <a:stretch/>
        </p:blipFill>
        <p:spPr>
          <a:xfrm>
            <a:off x="165981" y="1158240"/>
            <a:ext cx="5094221" cy="5699760"/>
          </a:xfrm>
          <a:prstGeom prst="rect">
            <a:avLst/>
          </a:prstGeom>
        </p:spPr>
      </p:pic>
    </p:spTree>
    <p:extLst>
      <p:ext uri="{BB962C8B-B14F-4D97-AF65-F5344CB8AC3E}">
        <p14:creationId xmlns:p14="http://schemas.microsoft.com/office/powerpoint/2010/main" val="3105700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566D-03B9-4B4A-8943-B7148098E031}"/>
              </a:ext>
            </a:extLst>
          </p:cNvPr>
          <p:cNvSpPr>
            <a:spLocks noGrp="1"/>
          </p:cNvSpPr>
          <p:nvPr>
            <p:ph type="title"/>
          </p:nvPr>
        </p:nvSpPr>
        <p:spPr>
          <a:xfrm>
            <a:off x="165981" y="119921"/>
            <a:ext cx="6692019" cy="1068799"/>
          </a:xfrm>
          <a:solidFill>
            <a:schemeClr val="accent1">
              <a:lumMod val="20000"/>
              <a:lumOff val="80000"/>
            </a:schemeClr>
          </a:solidFill>
        </p:spPr>
        <p:txBody>
          <a:bodyPr>
            <a:normAutofit/>
          </a:bodyPr>
          <a:lstStyle/>
          <a:p>
            <a:r>
              <a:rPr lang="en-US" dirty="0"/>
              <a:t>Child Abuse – pg. 318</a:t>
            </a:r>
          </a:p>
        </p:txBody>
      </p:sp>
      <p:pic>
        <p:nvPicPr>
          <p:cNvPr id="2" name="Picture 1">
            <a:extLst>
              <a:ext uri="{FF2B5EF4-FFF2-40B4-BE49-F238E27FC236}">
                <a16:creationId xmlns:a16="http://schemas.microsoft.com/office/drawing/2014/main" id="{AD4707AC-9F72-49B3-93E7-45E186851EF7}"/>
              </a:ext>
            </a:extLst>
          </p:cNvPr>
          <p:cNvPicPr>
            <a:picLocks noChangeAspect="1"/>
          </p:cNvPicPr>
          <p:nvPr/>
        </p:nvPicPr>
        <p:blipFill rotWithShape="1">
          <a:blip r:embed="rId3"/>
          <a:srcRect l="916" t="2190" r="761" b="3597"/>
          <a:stretch/>
        </p:blipFill>
        <p:spPr>
          <a:xfrm>
            <a:off x="165981" y="1557781"/>
            <a:ext cx="7719777" cy="3484880"/>
          </a:xfrm>
          <a:prstGeom prst="rect">
            <a:avLst/>
          </a:prstGeom>
        </p:spPr>
      </p:pic>
      <p:pic>
        <p:nvPicPr>
          <p:cNvPr id="8194" name="Picture 2" descr="Signs &amp; Symptoms of Child Abuse and How to Help | Hillside">
            <a:extLst>
              <a:ext uri="{FF2B5EF4-FFF2-40B4-BE49-F238E27FC236}">
                <a16:creationId xmlns:a16="http://schemas.microsoft.com/office/drawing/2014/main" id="{97463B80-E5F0-4F37-8BCE-D5C856C337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778" t="5822" r="15333" b="10089"/>
          <a:stretch/>
        </p:blipFill>
        <p:spPr bwMode="auto">
          <a:xfrm>
            <a:off x="7470109" y="3429000"/>
            <a:ext cx="4407202" cy="32273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2E9BFDB-9294-4CC9-8BA2-217665E58A12}"/>
              </a:ext>
            </a:extLst>
          </p:cNvPr>
          <p:cNvPicPr>
            <a:picLocks noChangeAspect="1"/>
          </p:cNvPicPr>
          <p:nvPr/>
        </p:nvPicPr>
        <p:blipFill rotWithShape="1">
          <a:blip r:embed="rId5"/>
          <a:srcRect l="15934"/>
          <a:stretch/>
        </p:blipFill>
        <p:spPr>
          <a:xfrm>
            <a:off x="8314811" y="335280"/>
            <a:ext cx="3562500" cy="2824480"/>
          </a:xfrm>
          <a:prstGeom prst="rect">
            <a:avLst/>
          </a:prstGeom>
        </p:spPr>
      </p:pic>
    </p:spTree>
    <p:extLst>
      <p:ext uri="{BB962C8B-B14F-4D97-AF65-F5344CB8AC3E}">
        <p14:creationId xmlns:p14="http://schemas.microsoft.com/office/powerpoint/2010/main" val="1883420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250F3-AF52-4BC5-A4EE-24046C9AA584}"/>
              </a:ext>
            </a:extLst>
          </p:cNvPr>
          <p:cNvSpPr>
            <a:spLocks noGrp="1"/>
          </p:cNvSpPr>
          <p:nvPr>
            <p:ph type="title"/>
          </p:nvPr>
        </p:nvSpPr>
        <p:spPr>
          <a:xfrm>
            <a:off x="420624" y="365125"/>
            <a:ext cx="11364976" cy="1325563"/>
          </a:xfrm>
        </p:spPr>
        <p:txBody>
          <a:bodyPr>
            <a:normAutofit/>
          </a:bodyPr>
          <a:lstStyle/>
          <a:p>
            <a:pPr algn="ctr"/>
            <a:r>
              <a:rPr lang="en-US" dirty="0"/>
              <a:t>Assessing the Pediatric Client: </a:t>
            </a:r>
            <a:r>
              <a:rPr lang="en-US" b="1" dirty="0">
                <a:solidFill>
                  <a:schemeClr val="accent4"/>
                </a:solidFill>
              </a:rPr>
              <a:t>Neuro</a:t>
            </a:r>
          </a:p>
        </p:txBody>
      </p:sp>
      <p:sp>
        <p:nvSpPr>
          <p:cNvPr id="3" name="Content Placeholder 2">
            <a:extLst>
              <a:ext uri="{FF2B5EF4-FFF2-40B4-BE49-F238E27FC236}">
                <a16:creationId xmlns:a16="http://schemas.microsoft.com/office/drawing/2014/main" id="{BC7FF243-1B57-4E8E-8BE2-892217CC384E}"/>
              </a:ext>
            </a:extLst>
          </p:cNvPr>
          <p:cNvSpPr>
            <a:spLocks noGrp="1"/>
          </p:cNvSpPr>
          <p:nvPr>
            <p:ph idx="1"/>
          </p:nvPr>
        </p:nvSpPr>
        <p:spPr>
          <a:xfrm>
            <a:off x="1332751" y="1690688"/>
            <a:ext cx="4591642" cy="4392120"/>
          </a:xfrm>
          <a:solidFill>
            <a:schemeClr val="accent3">
              <a:lumMod val="20000"/>
              <a:lumOff val="80000"/>
            </a:schemeClr>
          </a:solidFill>
        </p:spPr>
        <p:txBody>
          <a:bodyPr/>
          <a:lstStyle/>
          <a:p>
            <a:r>
              <a:rPr lang="en-US" sz="3200" dirty="0"/>
              <a:t>Head Circumference</a:t>
            </a:r>
          </a:p>
          <a:p>
            <a:r>
              <a:rPr lang="en-US" sz="3200" dirty="0"/>
              <a:t>Muscle Tone</a:t>
            </a:r>
          </a:p>
          <a:p>
            <a:r>
              <a:rPr lang="en-US" sz="3200" dirty="0"/>
              <a:t>Skin Lesions</a:t>
            </a:r>
          </a:p>
          <a:p>
            <a:r>
              <a:rPr lang="en-US" sz="3200" dirty="0"/>
              <a:t>Behavioral Concerns</a:t>
            </a:r>
          </a:p>
          <a:p>
            <a:r>
              <a:rPr lang="en-US" sz="3200" dirty="0"/>
              <a:t>Dysmorphic Features</a:t>
            </a:r>
          </a:p>
          <a:p>
            <a:r>
              <a:rPr lang="en-US" sz="3200" dirty="0"/>
              <a:t>Cranial Nerve Abnormalities</a:t>
            </a:r>
          </a:p>
          <a:p>
            <a:endParaRPr lang="en-US" dirty="0"/>
          </a:p>
          <a:p>
            <a:endParaRPr lang="en-US" dirty="0"/>
          </a:p>
        </p:txBody>
      </p:sp>
      <p:sp>
        <p:nvSpPr>
          <p:cNvPr id="4" name="Content Placeholder 2">
            <a:extLst>
              <a:ext uri="{FF2B5EF4-FFF2-40B4-BE49-F238E27FC236}">
                <a16:creationId xmlns:a16="http://schemas.microsoft.com/office/drawing/2014/main" id="{AFA67861-F4F2-4A51-BE0A-A8B57DA8B88B}"/>
              </a:ext>
            </a:extLst>
          </p:cNvPr>
          <p:cNvSpPr txBox="1">
            <a:spLocks/>
          </p:cNvSpPr>
          <p:nvPr/>
        </p:nvSpPr>
        <p:spPr>
          <a:xfrm>
            <a:off x="6836520" y="1690688"/>
            <a:ext cx="4934856" cy="4392120"/>
          </a:xfrm>
          <a:prstGeom prst="rect">
            <a:avLst/>
          </a:prstGeom>
          <a:solidFill>
            <a:schemeClr val="tx2">
              <a:lumMod val="10000"/>
              <a:lumOff val="90000"/>
            </a:schemeClr>
          </a:solidFill>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Wingdings 2" panose="05020102010507070707" pitchFamily="18" charset="2"/>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2"/>
              </a:buClr>
              <a:buFont typeface="Wingdings 2" panose="05020102010507070707" pitchFamily="18" charset="2"/>
              <a:buChar char=""/>
              <a:defRPr sz="22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2"/>
              </a:buClr>
              <a:buFont typeface="Wingdings 2" panose="05020102010507070707" pitchFamily="18" charset="2"/>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2"/>
              </a:buClr>
              <a:buFont typeface="Wingdings 2" panose="05020102010507070707" pitchFamily="18" charset="2"/>
              <a:buChar char=""/>
              <a:defRPr sz="12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2"/>
              </a:buClr>
              <a:buFont typeface="Wingdings 2" panose="05020102010507070707" pitchFamily="18" charset="2"/>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Birth History</a:t>
            </a:r>
          </a:p>
          <a:p>
            <a:r>
              <a:rPr lang="en-US" sz="3200" dirty="0"/>
              <a:t>Socioeconomic Issues</a:t>
            </a:r>
          </a:p>
          <a:p>
            <a:r>
              <a:rPr lang="en-US" sz="3200" dirty="0"/>
              <a:t>Social History</a:t>
            </a:r>
          </a:p>
          <a:p>
            <a:r>
              <a:rPr lang="en-US" sz="3200" dirty="0"/>
              <a:t>Genetic Disorders</a:t>
            </a:r>
          </a:p>
          <a:p>
            <a:r>
              <a:rPr lang="en-US" sz="3200" dirty="0"/>
              <a:t>Prenatal Teratogen Exposure</a:t>
            </a:r>
          </a:p>
          <a:p>
            <a:endParaRPr lang="en-US" dirty="0"/>
          </a:p>
        </p:txBody>
      </p:sp>
      <p:sp>
        <p:nvSpPr>
          <p:cNvPr id="5" name="Rectangle: Rounded Corners 4">
            <a:extLst>
              <a:ext uri="{FF2B5EF4-FFF2-40B4-BE49-F238E27FC236}">
                <a16:creationId xmlns:a16="http://schemas.microsoft.com/office/drawing/2014/main" id="{907A438F-E3C9-416C-83B0-DD03E3BD028A}"/>
              </a:ext>
            </a:extLst>
          </p:cNvPr>
          <p:cNvSpPr/>
          <p:nvPr/>
        </p:nvSpPr>
        <p:spPr>
          <a:xfrm>
            <a:off x="209006" y="6082808"/>
            <a:ext cx="11861073" cy="605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https://neurologicexam.med.utah.edu/pediatric/html/introduction.html</a:t>
            </a:r>
          </a:p>
        </p:txBody>
      </p:sp>
    </p:spTree>
    <p:extLst>
      <p:ext uri="{BB962C8B-B14F-4D97-AF65-F5344CB8AC3E}">
        <p14:creationId xmlns:p14="http://schemas.microsoft.com/office/powerpoint/2010/main" val="225720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AFC18D-4249-45D6-A260-E043CF5845A4}"/>
              </a:ext>
            </a:extLst>
          </p:cNvPr>
          <p:cNvSpPr>
            <a:spLocks noGrp="1"/>
          </p:cNvSpPr>
          <p:nvPr>
            <p:ph idx="1"/>
          </p:nvPr>
        </p:nvSpPr>
        <p:spPr>
          <a:xfrm>
            <a:off x="1537855" y="1705928"/>
            <a:ext cx="10058400" cy="4326081"/>
          </a:xfrm>
        </p:spPr>
        <p:txBody>
          <a:bodyPr>
            <a:normAutofit fontScale="92500" lnSpcReduction="20000"/>
          </a:bodyPr>
          <a:lstStyle/>
          <a:p>
            <a:pPr marL="0" indent="0">
              <a:buNone/>
            </a:pPr>
            <a:r>
              <a:rPr lang="en-US" sz="3000" dirty="0"/>
              <a:t>A mother reports that her 10 month old boy is right handed because he reaches for most objects with that hand. The nurse knows that this is:</a:t>
            </a:r>
          </a:p>
          <a:p>
            <a:r>
              <a:rPr lang="en-US" sz="3000" dirty="0"/>
              <a:t>A. 	Normal.</a:t>
            </a:r>
          </a:p>
          <a:p>
            <a:r>
              <a:rPr lang="en-US" sz="3000" dirty="0"/>
              <a:t>B. 	It's a little early but probably normal and nothing to worry about.</a:t>
            </a:r>
          </a:p>
          <a:p>
            <a:r>
              <a:rPr lang="en-US" sz="3000" dirty="0"/>
              <a:t>C. 	It's a little early but probably normal. It's something that needs to be watched over time.</a:t>
            </a:r>
          </a:p>
          <a:p>
            <a:r>
              <a:rPr lang="en-US" sz="3000" dirty="0"/>
              <a:t>D. 	It's abnormal for a baby to have a hand preference </a:t>
            </a:r>
            <a:r>
              <a:rPr lang="en-US" dirty="0"/>
              <a:t>at </a:t>
            </a:r>
            <a:r>
              <a:rPr lang="en-US" sz="3000" dirty="0"/>
              <a:t>this age.</a:t>
            </a:r>
          </a:p>
          <a:p>
            <a:endParaRPr lang="en-US" dirty="0"/>
          </a:p>
        </p:txBody>
      </p:sp>
      <p:sp>
        <p:nvSpPr>
          <p:cNvPr id="4" name="Title 1">
            <a:extLst>
              <a:ext uri="{FF2B5EF4-FFF2-40B4-BE49-F238E27FC236}">
                <a16:creationId xmlns:a16="http://schemas.microsoft.com/office/drawing/2014/main" id="{F4051892-8C5D-45F8-A2FE-15721A3B4BF8}"/>
              </a:ext>
            </a:extLst>
          </p:cNvPr>
          <p:cNvSpPr>
            <a:spLocks noGrp="1"/>
          </p:cNvSpPr>
          <p:nvPr>
            <p:ph type="title"/>
          </p:nvPr>
        </p:nvSpPr>
        <p:spPr>
          <a:xfrm>
            <a:off x="3421380" y="380365"/>
            <a:ext cx="5349240" cy="880399"/>
          </a:xfrm>
          <a:solidFill>
            <a:schemeClr val="accent2">
              <a:lumMod val="20000"/>
              <a:lumOff val="80000"/>
            </a:schemeClr>
          </a:solidFill>
        </p:spPr>
        <p:txBody>
          <a:bodyPr/>
          <a:lstStyle/>
          <a:p>
            <a:r>
              <a:rPr lang="en-US" dirty="0"/>
              <a:t>Clinical Scenario:</a:t>
            </a:r>
          </a:p>
        </p:txBody>
      </p:sp>
    </p:spTree>
    <p:extLst>
      <p:ext uri="{BB962C8B-B14F-4D97-AF65-F5344CB8AC3E}">
        <p14:creationId xmlns:p14="http://schemas.microsoft.com/office/powerpoint/2010/main" val="1139113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9F005-3C43-4653-8647-3755F71C137A}"/>
              </a:ext>
            </a:extLst>
          </p:cNvPr>
          <p:cNvSpPr>
            <a:spLocks noGrp="1"/>
          </p:cNvSpPr>
          <p:nvPr>
            <p:ph type="title"/>
          </p:nvPr>
        </p:nvSpPr>
        <p:spPr>
          <a:xfrm>
            <a:off x="6910622" y="5303520"/>
            <a:ext cx="5281377" cy="1343017"/>
          </a:xfrm>
          <a:solidFill>
            <a:schemeClr val="accent1">
              <a:lumMod val="20000"/>
              <a:lumOff val="80000"/>
            </a:schemeClr>
          </a:solidFill>
        </p:spPr>
        <p:txBody>
          <a:bodyPr>
            <a:normAutofit fontScale="90000"/>
          </a:bodyPr>
          <a:lstStyle/>
          <a:p>
            <a:pPr algn="ctr"/>
            <a:r>
              <a:rPr lang="en-US" dirty="0"/>
              <a:t>Spina Bifida – </a:t>
            </a:r>
            <a:br>
              <a:rPr lang="en-US" dirty="0"/>
            </a:br>
            <a:r>
              <a:rPr lang="en-US" dirty="0"/>
              <a:t>pg. 261</a:t>
            </a:r>
          </a:p>
        </p:txBody>
      </p:sp>
      <p:pic>
        <p:nvPicPr>
          <p:cNvPr id="4" name="Picture 3">
            <a:extLst>
              <a:ext uri="{FF2B5EF4-FFF2-40B4-BE49-F238E27FC236}">
                <a16:creationId xmlns:a16="http://schemas.microsoft.com/office/drawing/2014/main" id="{CFF451E5-B921-4CE0-A7E8-8C93F5B32552}"/>
              </a:ext>
            </a:extLst>
          </p:cNvPr>
          <p:cNvPicPr>
            <a:picLocks noChangeAspect="1"/>
          </p:cNvPicPr>
          <p:nvPr/>
        </p:nvPicPr>
        <p:blipFill rotWithShape="1">
          <a:blip r:embed="rId3"/>
          <a:srcRect t="4809" r="6214" b="4262"/>
          <a:stretch/>
        </p:blipFill>
        <p:spPr>
          <a:xfrm>
            <a:off x="6259982" y="907739"/>
            <a:ext cx="5394386" cy="4218898"/>
          </a:xfrm>
          <a:prstGeom prst="rect">
            <a:avLst/>
          </a:prstGeom>
        </p:spPr>
      </p:pic>
      <p:pic>
        <p:nvPicPr>
          <p:cNvPr id="5" name="Picture 4">
            <a:extLst>
              <a:ext uri="{FF2B5EF4-FFF2-40B4-BE49-F238E27FC236}">
                <a16:creationId xmlns:a16="http://schemas.microsoft.com/office/drawing/2014/main" id="{32897BFD-AF6A-499D-8FD1-7252AD810C0C}"/>
              </a:ext>
            </a:extLst>
          </p:cNvPr>
          <p:cNvPicPr>
            <a:picLocks noChangeAspect="1"/>
          </p:cNvPicPr>
          <p:nvPr/>
        </p:nvPicPr>
        <p:blipFill rotWithShape="1">
          <a:blip r:embed="rId4"/>
          <a:srcRect t="5266"/>
          <a:stretch/>
        </p:blipFill>
        <p:spPr>
          <a:xfrm>
            <a:off x="0" y="3281401"/>
            <a:ext cx="6910623" cy="3540567"/>
          </a:xfrm>
          <a:prstGeom prst="rect">
            <a:avLst/>
          </a:prstGeom>
        </p:spPr>
      </p:pic>
      <p:pic>
        <p:nvPicPr>
          <p:cNvPr id="7" name="Picture 6">
            <a:extLst>
              <a:ext uri="{FF2B5EF4-FFF2-40B4-BE49-F238E27FC236}">
                <a16:creationId xmlns:a16="http://schemas.microsoft.com/office/drawing/2014/main" id="{98B4AD35-73E6-4289-8854-0D751B79903B}"/>
              </a:ext>
            </a:extLst>
          </p:cNvPr>
          <p:cNvPicPr>
            <a:picLocks noChangeAspect="1"/>
          </p:cNvPicPr>
          <p:nvPr/>
        </p:nvPicPr>
        <p:blipFill>
          <a:blip r:embed="rId5"/>
          <a:stretch>
            <a:fillRect/>
          </a:stretch>
        </p:blipFill>
        <p:spPr>
          <a:xfrm>
            <a:off x="224344" y="160842"/>
            <a:ext cx="2823656" cy="2128876"/>
          </a:xfrm>
          <a:prstGeom prst="rect">
            <a:avLst/>
          </a:prstGeom>
        </p:spPr>
      </p:pic>
      <p:pic>
        <p:nvPicPr>
          <p:cNvPr id="8" name="Picture 7">
            <a:extLst>
              <a:ext uri="{FF2B5EF4-FFF2-40B4-BE49-F238E27FC236}">
                <a16:creationId xmlns:a16="http://schemas.microsoft.com/office/drawing/2014/main" id="{E2C084EB-106B-4446-9FBA-FACADE897FCF}"/>
              </a:ext>
            </a:extLst>
          </p:cNvPr>
          <p:cNvPicPr>
            <a:picLocks noChangeAspect="1"/>
          </p:cNvPicPr>
          <p:nvPr/>
        </p:nvPicPr>
        <p:blipFill>
          <a:blip r:embed="rId6"/>
          <a:stretch>
            <a:fillRect/>
          </a:stretch>
        </p:blipFill>
        <p:spPr>
          <a:xfrm>
            <a:off x="3078470" y="1181534"/>
            <a:ext cx="3151042" cy="2027325"/>
          </a:xfrm>
          <a:prstGeom prst="rect">
            <a:avLst/>
          </a:prstGeom>
        </p:spPr>
      </p:pic>
    </p:spTree>
    <p:extLst>
      <p:ext uri="{BB962C8B-B14F-4D97-AF65-F5344CB8AC3E}">
        <p14:creationId xmlns:p14="http://schemas.microsoft.com/office/powerpoint/2010/main" val="2468531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9F005-3C43-4653-8647-3755F71C137A}"/>
              </a:ext>
            </a:extLst>
          </p:cNvPr>
          <p:cNvSpPr>
            <a:spLocks noGrp="1"/>
          </p:cNvSpPr>
          <p:nvPr>
            <p:ph type="title"/>
          </p:nvPr>
        </p:nvSpPr>
        <p:spPr>
          <a:xfrm>
            <a:off x="309796" y="148676"/>
            <a:ext cx="11572407" cy="986150"/>
          </a:xfrm>
          <a:solidFill>
            <a:schemeClr val="accent1">
              <a:lumMod val="20000"/>
              <a:lumOff val="80000"/>
            </a:schemeClr>
          </a:solidFill>
        </p:spPr>
        <p:txBody>
          <a:bodyPr>
            <a:normAutofit/>
          </a:bodyPr>
          <a:lstStyle/>
          <a:p>
            <a:pPr algn="ctr"/>
            <a:r>
              <a:rPr lang="en-US" dirty="0"/>
              <a:t>Fetoscopic Spina Bifida Repair</a:t>
            </a:r>
          </a:p>
        </p:txBody>
      </p:sp>
      <p:pic>
        <p:nvPicPr>
          <p:cNvPr id="4" name="Online Media 3" title="Fetoscopic Spina Bifida Repair Procedure">
            <a:hlinkClick r:id="" action="ppaction://media"/>
            <a:extLst>
              <a:ext uri="{FF2B5EF4-FFF2-40B4-BE49-F238E27FC236}">
                <a16:creationId xmlns:a16="http://schemas.microsoft.com/office/drawing/2014/main" id="{1F429DFE-FD83-4791-9CB5-6BC03EEF9FB4}"/>
              </a:ext>
            </a:extLst>
          </p:cNvPr>
          <p:cNvPicPr>
            <a:picLocks noGrp="1" noRot="1" noChangeAspect="1"/>
          </p:cNvPicPr>
          <p:nvPr>
            <p:ph idx="1"/>
            <a:videoFile r:link="rId1"/>
          </p:nvPr>
        </p:nvPicPr>
        <p:blipFill>
          <a:blip r:embed="rId4"/>
          <a:stretch>
            <a:fillRect/>
          </a:stretch>
        </p:blipFill>
        <p:spPr>
          <a:xfrm>
            <a:off x="1618938" y="1330924"/>
            <a:ext cx="9518754" cy="5378400"/>
          </a:xfrm>
          <a:prstGeom prst="rect">
            <a:avLst/>
          </a:prstGeom>
        </p:spPr>
      </p:pic>
    </p:spTree>
    <p:extLst>
      <p:ext uri="{BB962C8B-B14F-4D97-AF65-F5344CB8AC3E}">
        <p14:creationId xmlns:p14="http://schemas.microsoft.com/office/powerpoint/2010/main" val="178505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9F005-3C43-4653-8647-3755F71C137A}"/>
              </a:ext>
            </a:extLst>
          </p:cNvPr>
          <p:cNvSpPr>
            <a:spLocks noGrp="1"/>
          </p:cNvSpPr>
          <p:nvPr>
            <p:ph type="title"/>
          </p:nvPr>
        </p:nvSpPr>
        <p:spPr>
          <a:xfrm>
            <a:off x="1514006" y="160761"/>
            <a:ext cx="5366479" cy="1529927"/>
          </a:xfrm>
          <a:solidFill>
            <a:schemeClr val="accent1">
              <a:lumMod val="20000"/>
              <a:lumOff val="80000"/>
            </a:schemeClr>
          </a:solidFill>
        </p:spPr>
        <p:txBody>
          <a:bodyPr>
            <a:normAutofit/>
          </a:bodyPr>
          <a:lstStyle/>
          <a:p>
            <a:pPr algn="ctr"/>
            <a:r>
              <a:rPr lang="en-US" dirty="0"/>
              <a:t>Hydrocephalus – pg. 264</a:t>
            </a:r>
          </a:p>
        </p:txBody>
      </p:sp>
      <p:pic>
        <p:nvPicPr>
          <p:cNvPr id="5" name="Picture 4">
            <a:extLst>
              <a:ext uri="{FF2B5EF4-FFF2-40B4-BE49-F238E27FC236}">
                <a16:creationId xmlns:a16="http://schemas.microsoft.com/office/drawing/2014/main" id="{7314CC3A-A889-4F35-A0AA-4C28967D10FE}"/>
              </a:ext>
            </a:extLst>
          </p:cNvPr>
          <p:cNvPicPr>
            <a:picLocks noChangeAspect="1"/>
          </p:cNvPicPr>
          <p:nvPr/>
        </p:nvPicPr>
        <p:blipFill rotWithShape="1">
          <a:blip r:embed="rId3"/>
          <a:srcRect l="67646" r="1730"/>
          <a:stretch/>
        </p:blipFill>
        <p:spPr>
          <a:xfrm>
            <a:off x="71286" y="1905763"/>
            <a:ext cx="2627414" cy="3776110"/>
          </a:xfrm>
          <a:prstGeom prst="rect">
            <a:avLst/>
          </a:prstGeom>
        </p:spPr>
      </p:pic>
      <p:pic>
        <p:nvPicPr>
          <p:cNvPr id="6" name="Picture 5">
            <a:extLst>
              <a:ext uri="{FF2B5EF4-FFF2-40B4-BE49-F238E27FC236}">
                <a16:creationId xmlns:a16="http://schemas.microsoft.com/office/drawing/2014/main" id="{9EDAC32C-C26D-448C-86D9-FECC66742AFF}"/>
              </a:ext>
            </a:extLst>
          </p:cNvPr>
          <p:cNvPicPr>
            <a:picLocks noChangeAspect="1"/>
          </p:cNvPicPr>
          <p:nvPr/>
        </p:nvPicPr>
        <p:blipFill rotWithShape="1">
          <a:blip r:embed="rId4"/>
          <a:srcRect l="14157" r="16768"/>
          <a:stretch/>
        </p:blipFill>
        <p:spPr>
          <a:xfrm>
            <a:off x="2878227" y="2872027"/>
            <a:ext cx="3231807" cy="3281435"/>
          </a:xfrm>
          <a:prstGeom prst="rect">
            <a:avLst/>
          </a:prstGeom>
        </p:spPr>
      </p:pic>
      <p:pic>
        <p:nvPicPr>
          <p:cNvPr id="11266" name="Picture 2" descr="Basal skull fracture and the halo sign | CMAJ">
            <a:extLst>
              <a:ext uri="{FF2B5EF4-FFF2-40B4-BE49-F238E27FC236}">
                <a16:creationId xmlns:a16="http://schemas.microsoft.com/office/drawing/2014/main" id="{D5B74D05-0CE4-48E6-A531-64656AC97C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3329" y="4258839"/>
            <a:ext cx="2850444" cy="2438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D381DDA-53D9-4B71-BE18-19778B2D7DF3}"/>
              </a:ext>
            </a:extLst>
          </p:cNvPr>
          <p:cNvPicPr>
            <a:picLocks noChangeAspect="1"/>
          </p:cNvPicPr>
          <p:nvPr/>
        </p:nvPicPr>
        <p:blipFill>
          <a:blip r:embed="rId6"/>
          <a:stretch>
            <a:fillRect/>
          </a:stretch>
        </p:blipFill>
        <p:spPr>
          <a:xfrm>
            <a:off x="8447612" y="160761"/>
            <a:ext cx="3600318" cy="4437089"/>
          </a:xfrm>
          <a:prstGeom prst="rect">
            <a:avLst/>
          </a:prstGeom>
        </p:spPr>
      </p:pic>
      <p:sp>
        <p:nvSpPr>
          <p:cNvPr id="3" name="Rectangle: Rounded Corners 2">
            <a:extLst>
              <a:ext uri="{FF2B5EF4-FFF2-40B4-BE49-F238E27FC236}">
                <a16:creationId xmlns:a16="http://schemas.microsoft.com/office/drawing/2014/main" id="{DF6BC245-D444-462F-A7DD-9A4248EAD608}"/>
              </a:ext>
            </a:extLst>
          </p:cNvPr>
          <p:cNvSpPr/>
          <p:nvPr/>
        </p:nvSpPr>
        <p:spPr>
          <a:xfrm>
            <a:off x="8791091" y="6161823"/>
            <a:ext cx="1889760" cy="6621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Halo Sign</a:t>
            </a:r>
          </a:p>
        </p:txBody>
      </p:sp>
    </p:spTree>
    <p:extLst>
      <p:ext uri="{BB962C8B-B14F-4D97-AF65-F5344CB8AC3E}">
        <p14:creationId xmlns:p14="http://schemas.microsoft.com/office/powerpoint/2010/main" val="2752263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unny Baby Sleepwalking - YouTube">
            <a:extLst>
              <a:ext uri="{FF2B5EF4-FFF2-40B4-BE49-F238E27FC236}">
                <a16:creationId xmlns:a16="http://schemas.microsoft.com/office/drawing/2014/main" id="{04895391-19AB-40CB-A190-80C03E3B9E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56" r="10222" b="4518"/>
          <a:stretch/>
        </p:blipFill>
        <p:spPr bwMode="auto">
          <a:xfrm>
            <a:off x="8416290" y="700498"/>
            <a:ext cx="3576320" cy="32740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BF9520D-21D9-4AE2-A5C7-A6CF99D9AA12}"/>
              </a:ext>
            </a:extLst>
          </p:cNvPr>
          <p:cNvPicPr>
            <a:picLocks noChangeAspect="1"/>
          </p:cNvPicPr>
          <p:nvPr/>
        </p:nvPicPr>
        <p:blipFill rotWithShape="1">
          <a:blip r:embed="rId4"/>
          <a:srcRect l="2235" t="26821" r="2088" b="2667"/>
          <a:stretch/>
        </p:blipFill>
        <p:spPr>
          <a:xfrm>
            <a:off x="1496572" y="2094030"/>
            <a:ext cx="6634480" cy="3761056"/>
          </a:xfrm>
          <a:prstGeom prst="rect">
            <a:avLst/>
          </a:prstGeom>
        </p:spPr>
      </p:pic>
      <p:pic>
        <p:nvPicPr>
          <p:cNvPr id="4" name="Picture 3">
            <a:extLst>
              <a:ext uri="{FF2B5EF4-FFF2-40B4-BE49-F238E27FC236}">
                <a16:creationId xmlns:a16="http://schemas.microsoft.com/office/drawing/2014/main" id="{6B93240B-A6A9-4D21-9F74-0FC3720DCC27}"/>
              </a:ext>
            </a:extLst>
          </p:cNvPr>
          <p:cNvPicPr>
            <a:picLocks noChangeAspect="1"/>
          </p:cNvPicPr>
          <p:nvPr/>
        </p:nvPicPr>
        <p:blipFill>
          <a:blip r:embed="rId5"/>
          <a:stretch>
            <a:fillRect/>
          </a:stretch>
        </p:blipFill>
        <p:spPr>
          <a:xfrm>
            <a:off x="8775700" y="4300313"/>
            <a:ext cx="2857500" cy="2143125"/>
          </a:xfrm>
          <a:prstGeom prst="rect">
            <a:avLst/>
          </a:prstGeom>
        </p:spPr>
      </p:pic>
      <p:sp>
        <p:nvSpPr>
          <p:cNvPr id="6" name="Title 1">
            <a:extLst>
              <a:ext uri="{FF2B5EF4-FFF2-40B4-BE49-F238E27FC236}">
                <a16:creationId xmlns:a16="http://schemas.microsoft.com/office/drawing/2014/main" id="{9AA6566D-03B9-4B4A-8943-B7148098E031}"/>
              </a:ext>
            </a:extLst>
          </p:cNvPr>
          <p:cNvSpPr>
            <a:spLocks noGrp="1"/>
          </p:cNvSpPr>
          <p:nvPr>
            <p:ph type="title"/>
          </p:nvPr>
        </p:nvSpPr>
        <p:spPr>
          <a:xfrm>
            <a:off x="456300" y="119922"/>
            <a:ext cx="7674752" cy="986150"/>
          </a:xfrm>
          <a:solidFill>
            <a:schemeClr val="accent1">
              <a:lumMod val="20000"/>
              <a:lumOff val="80000"/>
            </a:schemeClr>
          </a:solidFill>
        </p:spPr>
        <p:txBody>
          <a:bodyPr>
            <a:normAutofit/>
          </a:bodyPr>
          <a:lstStyle/>
          <a:p>
            <a:r>
              <a:rPr lang="en-US" dirty="0"/>
              <a:t>Sleepwalking – pg. 267</a:t>
            </a:r>
          </a:p>
        </p:txBody>
      </p:sp>
      <p:sp>
        <p:nvSpPr>
          <p:cNvPr id="7" name="Rectangle 6">
            <a:extLst>
              <a:ext uri="{FF2B5EF4-FFF2-40B4-BE49-F238E27FC236}">
                <a16:creationId xmlns:a16="http://schemas.microsoft.com/office/drawing/2014/main" id="{F283E6BD-262C-4C5C-9C30-D8E2AF6FFB9B}"/>
              </a:ext>
            </a:extLst>
          </p:cNvPr>
          <p:cNvSpPr/>
          <p:nvPr/>
        </p:nvSpPr>
        <p:spPr>
          <a:xfrm>
            <a:off x="2448560" y="4582160"/>
            <a:ext cx="772160" cy="25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4 to 8</a:t>
            </a:r>
          </a:p>
        </p:txBody>
      </p:sp>
    </p:spTree>
    <p:extLst>
      <p:ext uri="{BB962C8B-B14F-4D97-AF65-F5344CB8AC3E}">
        <p14:creationId xmlns:p14="http://schemas.microsoft.com/office/powerpoint/2010/main" val="878990133"/>
      </p:ext>
    </p:extLst>
  </p:cSld>
  <p:clrMapOvr>
    <a:masterClrMapping/>
  </p:clrMapOvr>
</p:sld>
</file>

<file path=ppt/theme/theme1.xml><?xml version="1.0" encoding="utf-8"?>
<a:theme xmlns:a="http://schemas.openxmlformats.org/drawingml/2006/main" name="OffsetVTI">
  <a:themeElements>
    <a:clrScheme name="AnalogousFromRegularSeedRightStep">
      <a:dk1>
        <a:srgbClr val="000000"/>
      </a:dk1>
      <a:lt1>
        <a:srgbClr val="FFFFFF"/>
      </a:lt1>
      <a:dk2>
        <a:srgbClr val="41242D"/>
      </a:dk2>
      <a:lt2>
        <a:srgbClr val="E5E8E2"/>
      </a:lt2>
      <a:accent1>
        <a:srgbClr val="814DC3"/>
      </a:accent1>
      <a:accent2>
        <a:srgbClr val="A03BB1"/>
      </a:accent2>
      <a:accent3>
        <a:srgbClr val="C34DA3"/>
      </a:accent3>
      <a:accent4>
        <a:srgbClr val="B13B60"/>
      </a:accent4>
      <a:accent5>
        <a:srgbClr val="C3594D"/>
      </a:accent5>
      <a:accent6>
        <a:srgbClr val="B1793B"/>
      </a:accent6>
      <a:hlink>
        <a:srgbClr val="658F2F"/>
      </a:hlink>
      <a:folHlink>
        <a:srgbClr val="7F7F7F"/>
      </a:folHlink>
    </a:clrScheme>
    <a:fontScheme name="Dante">
      <a:majorFont>
        <a:latin typeface="Univers Light"/>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setVTI" id="{17A3166B-76FF-4669-8F6D-D4251AE158D8}" vid="{4532814A-B5F8-4CFD-BC69-A007D492DA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13734</TotalTime>
  <Words>546</Words>
  <Application>Microsoft Office PowerPoint</Application>
  <PresentationFormat>Widescreen</PresentationFormat>
  <Paragraphs>105</Paragraphs>
  <Slides>32</Slides>
  <Notes>23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Dante (Headings)2</vt:lpstr>
      <vt:lpstr>Helvetica Neue Medium</vt:lpstr>
      <vt:lpstr>Univers</vt:lpstr>
      <vt:lpstr>Univers Light</vt:lpstr>
      <vt:lpstr>Wingdings 2</vt:lpstr>
      <vt:lpstr>OffsetVTI</vt:lpstr>
      <vt:lpstr>RNSG 1030: Pediatrics</vt:lpstr>
      <vt:lpstr>Neurological System</vt:lpstr>
      <vt:lpstr>Neuro Overview</vt:lpstr>
      <vt:lpstr>Assessing the Pediatric Client: Neuro</vt:lpstr>
      <vt:lpstr>Clinical Scenario:</vt:lpstr>
      <vt:lpstr>Spina Bifida –  pg. 261</vt:lpstr>
      <vt:lpstr>Fetoscopic Spina Bifida Repair</vt:lpstr>
      <vt:lpstr>Hydrocephalus – pg. 264</vt:lpstr>
      <vt:lpstr>Sleepwalking – pg. 267</vt:lpstr>
      <vt:lpstr>Seizure Disorders – pg. 268</vt:lpstr>
      <vt:lpstr>Migraines – pg. 278</vt:lpstr>
      <vt:lpstr>Neurofibromatosis –  pg. 280</vt:lpstr>
      <vt:lpstr>Tourette Syndrome – pg. 281</vt:lpstr>
      <vt:lpstr>Meningitis –  pg. 283</vt:lpstr>
      <vt:lpstr>Clinical Scenario:</vt:lpstr>
      <vt:lpstr>Cerebral Palsy – pg. 285</vt:lpstr>
      <vt:lpstr>Muscular Dystrophy – pg. 286</vt:lpstr>
      <vt:lpstr>Guillain-Barré – pg. 288</vt:lpstr>
      <vt:lpstr>Mental Health</vt:lpstr>
      <vt:lpstr>Mental Health – pg. 294</vt:lpstr>
      <vt:lpstr>Therapeutic Approaches – pg. 299</vt:lpstr>
      <vt:lpstr>Restraint and Seclusion – pg. 298</vt:lpstr>
      <vt:lpstr>Bullying – pg. 162</vt:lpstr>
      <vt:lpstr>Depression – pg. 303</vt:lpstr>
      <vt:lpstr>Suicide – pg. 304</vt:lpstr>
      <vt:lpstr>Anxiety – pg. 307</vt:lpstr>
      <vt:lpstr>ADD/ADHD – pg. 308</vt:lpstr>
      <vt:lpstr>Oppositional Defiant Disorder – pg. 309 </vt:lpstr>
      <vt:lpstr>Autism Spectrum Disorder – pg. 312</vt:lpstr>
      <vt:lpstr>Anorexia &amp; Bulimia – pg. 313</vt:lpstr>
      <vt:lpstr>Substance Related Disorders – pg. 314</vt:lpstr>
      <vt:lpstr>Child Abuse – pg. 318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Pediatrics Unit 2</dc:title>
  <dc:creator>Christina Johnson</dc:creator>
  <cp:lastModifiedBy>Christina Johnson</cp:lastModifiedBy>
  <cp:revision>39</cp:revision>
  <dcterms:created xsi:type="dcterms:W3CDTF">2021-02-02T19:05:40Z</dcterms:created>
  <dcterms:modified xsi:type="dcterms:W3CDTF">2021-03-09T03:45:06Z</dcterms:modified>
</cp:coreProperties>
</file>