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9"/>
  </p:notesMasterIdLst>
  <p:handoutMasterIdLst>
    <p:handoutMasterId r:id="rId30"/>
  </p:handoutMasterIdLst>
  <p:sldIdLst>
    <p:sldId id="353" r:id="rId2"/>
    <p:sldId id="354" r:id="rId3"/>
    <p:sldId id="386" r:id="rId4"/>
    <p:sldId id="367" r:id="rId5"/>
    <p:sldId id="355" r:id="rId6"/>
    <p:sldId id="363" r:id="rId7"/>
    <p:sldId id="371" r:id="rId8"/>
    <p:sldId id="382" r:id="rId9"/>
    <p:sldId id="381" r:id="rId10"/>
    <p:sldId id="379" r:id="rId11"/>
    <p:sldId id="380" r:id="rId12"/>
    <p:sldId id="361" r:id="rId13"/>
    <p:sldId id="373" r:id="rId14"/>
    <p:sldId id="374" r:id="rId15"/>
    <p:sldId id="378" r:id="rId16"/>
    <p:sldId id="364" r:id="rId17"/>
    <p:sldId id="369" r:id="rId18"/>
    <p:sldId id="385" r:id="rId19"/>
    <p:sldId id="370" r:id="rId20"/>
    <p:sldId id="359" r:id="rId21"/>
    <p:sldId id="375" r:id="rId22"/>
    <p:sldId id="387" r:id="rId23"/>
    <p:sldId id="388" r:id="rId24"/>
    <p:sldId id="356" r:id="rId25"/>
    <p:sldId id="366" r:id="rId26"/>
    <p:sldId id="389" r:id="rId27"/>
    <p:sldId id="352" r:id="rId28"/>
  </p:sldIdLst>
  <p:sldSz cx="9144000" cy="6858000" type="screen4x3"/>
  <p:notesSz cx="9393238" cy="7077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29">
          <p15:clr>
            <a:srgbClr val="A4A3A4"/>
          </p15:clr>
        </p15:guide>
        <p15:guide id="2" pos="295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7A"/>
    <a:srgbClr val="000066"/>
    <a:srgbClr val="0066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1857" autoAdjust="0"/>
  </p:normalViewPr>
  <p:slideViewPr>
    <p:cSldViewPr>
      <p:cViewPr varScale="1">
        <p:scale>
          <a:sx n="57" d="100"/>
          <a:sy n="57" d="100"/>
        </p:scale>
        <p:origin x="14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957"/>
    </p:cViewPr>
  </p:sorterViewPr>
  <p:notesViewPr>
    <p:cSldViewPr>
      <p:cViewPr>
        <p:scale>
          <a:sx n="100" d="100"/>
          <a:sy n="100" d="100"/>
        </p:scale>
        <p:origin x="-1632" y="864"/>
      </p:cViewPr>
      <p:guideLst>
        <p:guide orient="horz" pos="2229"/>
        <p:guide pos="29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4AA366-3111-4C79-8852-385577EE8628}" type="doc">
      <dgm:prSet loTypeId="urn:microsoft.com/office/officeart/2005/8/layout/target3" loCatId="relationship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257C9921-01FF-447E-BEFB-C832F07FC927}">
      <dgm:prSet phldrT="[Text]" custT="1"/>
      <dgm:spPr/>
      <dgm:t>
        <a:bodyPr/>
        <a:lstStyle/>
        <a:p>
          <a:r>
            <a:rPr lang="en-US" sz="3200" dirty="0"/>
            <a:t>Type of Control</a:t>
          </a:r>
        </a:p>
      </dgm:t>
    </dgm:pt>
    <dgm:pt modelId="{51FB1B59-B0DE-4202-9768-46B21A8C0357}" type="parTrans" cxnId="{F445D09A-4752-48AD-A7D6-07F1E5BA6158}">
      <dgm:prSet/>
      <dgm:spPr/>
      <dgm:t>
        <a:bodyPr/>
        <a:lstStyle/>
        <a:p>
          <a:endParaRPr lang="en-US"/>
        </a:p>
      </dgm:t>
    </dgm:pt>
    <dgm:pt modelId="{862F7A72-C257-4739-A346-D5649BEC7331}" type="sibTrans" cxnId="{F445D09A-4752-48AD-A7D6-07F1E5BA6158}">
      <dgm:prSet/>
      <dgm:spPr/>
      <dgm:t>
        <a:bodyPr/>
        <a:lstStyle/>
        <a:p>
          <a:endParaRPr lang="en-US"/>
        </a:p>
      </dgm:t>
    </dgm:pt>
    <dgm:pt modelId="{E30F0384-CD0F-446F-9BB4-901DFBF32ABD}">
      <dgm:prSet phldrT="[Text]" custT="1"/>
      <dgm:spPr/>
      <dgm:t>
        <a:bodyPr/>
        <a:lstStyle/>
        <a:p>
          <a:r>
            <a:rPr lang="en-US" sz="2600" b="0" dirty="0"/>
            <a:t>Administrative</a:t>
          </a:r>
        </a:p>
      </dgm:t>
    </dgm:pt>
    <dgm:pt modelId="{4EBD4570-5525-4020-8520-626BCC137BA3}" type="parTrans" cxnId="{2E30535B-3D9D-4DF1-8A16-9CEB78D94E57}">
      <dgm:prSet/>
      <dgm:spPr/>
      <dgm:t>
        <a:bodyPr/>
        <a:lstStyle/>
        <a:p>
          <a:endParaRPr lang="en-US"/>
        </a:p>
      </dgm:t>
    </dgm:pt>
    <dgm:pt modelId="{9AB782AE-B78D-4CB0-A278-B28C0B92C817}" type="sibTrans" cxnId="{2E30535B-3D9D-4DF1-8A16-9CEB78D94E57}">
      <dgm:prSet/>
      <dgm:spPr/>
      <dgm:t>
        <a:bodyPr/>
        <a:lstStyle/>
        <a:p>
          <a:endParaRPr lang="en-US"/>
        </a:p>
      </dgm:t>
    </dgm:pt>
    <dgm:pt modelId="{282BAB64-C1E0-4B2C-904D-B6EFB32DFA06}">
      <dgm:prSet custT="1"/>
      <dgm:spPr/>
      <dgm:t>
        <a:bodyPr/>
        <a:lstStyle/>
        <a:p>
          <a:r>
            <a:rPr lang="en-US" sz="3200" dirty="0"/>
            <a:t>Type of Function</a:t>
          </a:r>
        </a:p>
      </dgm:t>
    </dgm:pt>
    <dgm:pt modelId="{DF5DE994-9B36-416A-B271-0671934021BC}" type="parTrans" cxnId="{1E8122C0-FD47-4D6E-BA43-F7612C2F344F}">
      <dgm:prSet/>
      <dgm:spPr/>
      <dgm:t>
        <a:bodyPr/>
        <a:lstStyle/>
        <a:p>
          <a:endParaRPr lang="en-US"/>
        </a:p>
      </dgm:t>
    </dgm:pt>
    <dgm:pt modelId="{6FFBC104-3636-4D3A-8443-BEA1D74F5FE0}" type="sibTrans" cxnId="{1E8122C0-FD47-4D6E-BA43-F7612C2F344F}">
      <dgm:prSet/>
      <dgm:spPr/>
      <dgm:t>
        <a:bodyPr/>
        <a:lstStyle/>
        <a:p>
          <a:endParaRPr lang="en-US"/>
        </a:p>
      </dgm:t>
    </dgm:pt>
    <dgm:pt modelId="{32AC4694-ECCB-40B1-8DBB-D7ECDDA11FDF}">
      <dgm:prSet custT="1"/>
      <dgm:spPr/>
      <dgm:t>
        <a:bodyPr/>
        <a:lstStyle/>
        <a:p>
          <a:r>
            <a:rPr lang="en-US" sz="2600" b="0" dirty="0"/>
            <a:t>Preventive</a:t>
          </a:r>
        </a:p>
      </dgm:t>
    </dgm:pt>
    <dgm:pt modelId="{E06C0CF2-6617-4EBF-8B37-410B7473EAD6}" type="parTrans" cxnId="{D0C0716B-AF11-47B0-B556-21265A7AF06D}">
      <dgm:prSet/>
      <dgm:spPr/>
      <dgm:t>
        <a:bodyPr/>
        <a:lstStyle/>
        <a:p>
          <a:endParaRPr lang="en-US"/>
        </a:p>
      </dgm:t>
    </dgm:pt>
    <dgm:pt modelId="{B78E6447-6A2A-441F-991C-7CCA8BCFC18B}" type="sibTrans" cxnId="{D0C0716B-AF11-47B0-B556-21265A7AF06D}">
      <dgm:prSet/>
      <dgm:spPr/>
      <dgm:t>
        <a:bodyPr/>
        <a:lstStyle/>
        <a:p>
          <a:endParaRPr lang="en-US"/>
        </a:p>
      </dgm:t>
    </dgm:pt>
    <dgm:pt modelId="{528AAEC2-E545-42ED-835C-6411E513C77E}">
      <dgm:prSet custT="1"/>
      <dgm:spPr/>
      <dgm:t>
        <a:bodyPr/>
        <a:lstStyle/>
        <a:p>
          <a:r>
            <a:rPr lang="en-US" sz="2600" b="0" dirty="0"/>
            <a:t>Detective</a:t>
          </a:r>
        </a:p>
      </dgm:t>
    </dgm:pt>
    <dgm:pt modelId="{E5B9772E-F969-4F18-AF37-949255D7BAA0}" type="parTrans" cxnId="{C4F34CE5-1484-4FED-B56F-6C0BC1955D1F}">
      <dgm:prSet/>
      <dgm:spPr/>
      <dgm:t>
        <a:bodyPr/>
        <a:lstStyle/>
        <a:p>
          <a:endParaRPr lang="en-US"/>
        </a:p>
      </dgm:t>
    </dgm:pt>
    <dgm:pt modelId="{891C594F-115C-41B3-929F-85127076F3BE}" type="sibTrans" cxnId="{C4F34CE5-1484-4FED-B56F-6C0BC1955D1F}">
      <dgm:prSet/>
      <dgm:spPr/>
      <dgm:t>
        <a:bodyPr/>
        <a:lstStyle/>
        <a:p>
          <a:endParaRPr lang="en-US"/>
        </a:p>
      </dgm:t>
    </dgm:pt>
    <dgm:pt modelId="{6FBB702A-7F49-49B9-8317-D4C5081C12D0}">
      <dgm:prSet custT="1"/>
      <dgm:spPr/>
      <dgm:t>
        <a:bodyPr/>
        <a:lstStyle/>
        <a:p>
          <a:r>
            <a:rPr lang="en-US" sz="2600" b="0" dirty="0"/>
            <a:t>Corrective</a:t>
          </a:r>
        </a:p>
      </dgm:t>
    </dgm:pt>
    <dgm:pt modelId="{0EAFA919-2722-4617-A845-CD23D9E432FB}" type="parTrans" cxnId="{9D93A5B1-7D6B-4658-B8AB-D81A1AB1F8FC}">
      <dgm:prSet/>
      <dgm:spPr/>
      <dgm:t>
        <a:bodyPr/>
        <a:lstStyle/>
        <a:p>
          <a:endParaRPr lang="en-US"/>
        </a:p>
      </dgm:t>
    </dgm:pt>
    <dgm:pt modelId="{5D514FC1-D60D-4FCA-9855-FD5A196A7F34}" type="sibTrans" cxnId="{9D93A5B1-7D6B-4658-B8AB-D81A1AB1F8FC}">
      <dgm:prSet/>
      <dgm:spPr/>
      <dgm:t>
        <a:bodyPr/>
        <a:lstStyle/>
        <a:p>
          <a:endParaRPr lang="en-US"/>
        </a:p>
      </dgm:t>
    </dgm:pt>
    <dgm:pt modelId="{6D266B46-C271-4FE7-AF44-250FEEAE19D7}">
      <dgm:prSet phldrT="[Text]" custT="1"/>
      <dgm:spPr/>
      <dgm:t>
        <a:bodyPr/>
        <a:lstStyle/>
        <a:p>
          <a:r>
            <a:rPr lang="en-US" sz="2600" b="0" dirty="0"/>
            <a:t>Technical</a:t>
          </a:r>
        </a:p>
      </dgm:t>
    </dgm:pt>
    <dgm:pt modelId="{452A72E5-9CF6-40B8-B5F0-61747627CC67}" type="parTrans" cxnId="{432A8995-DDCD-4157-934E-C0500D588E25}">
      <dgm:prSet/>
      <dgm:spPr/>
      <dgm:t>
        <a:bodyPr/>
        <a:lstStyle/>
        <a:p>
          <a:endParaRPr lang="en-US"/>
        </a:p>
      </dgm:t>
    </dgm:pt>
    <dgm:pt modelId="{7B6C4BFF-36CF-4057-94DA-ACA5C3070284}" type="sibTrans" cxnId="{432A8995-DDCD-4157-934E-C0500D588E25}">
      <dgm:prSet/>
      <dgm:spPr/>
      <dgm:t>
        <a:bodyPr/>
        <a:lstStyle/>
        <a:p>
          <a:endParaRPr lang="en-US"/>
        </a:p>
      </dgm:t>
    </dgm:pt>
    <dgm:pt modelId="{4359D1C1-86D6-4C48-9A55-48734F404BCF}">
      <dgm:prSet phldrT="[Text]" custT="1"/>
      <dgm:spPr/>
      <dgm:t>
        <a:bodyPr/>
        <a:lstStyle/>
        <a:p>
          <a:r>
            <a:rPr lang="en-US" sz="2600" b="0" dirty="0"/>
            <a:t>Physical</a:t>
          </a:r>
        </a:p>
      </dgm:t>
    </dgm:pt>
    <dgm:pt modelId="{AFDC9E94-5B27-4922-B7C7-BCC182BFB6E7}" type="parTrans" cxnId="{F663D8F5-EC56-452C-AB25-A28A814BAABB}">
      <dgm:prSet/>
      <dgm:spPr/>
      <dgm:t>
        <a:bodyPr/>
        <a:lstStyle/>
        <a:p>
          <a:endParaRPr lang="en-US"/>
        </a:p>
      </dgm:t>
    </dgm:pt>
    <dgm:pt modelId="{6224CAAF-46E5-44C4-B2BE-7FF59948A178}" type="sibTrans" cxnId="{F663D8F5-EC56-452C-AB25-A28A814BAABB}">
      <dgm:prSet/>
      <dgm:spPr/>
      <dgm:t>
        <a:bodyPr/>
        <a:lstStyle/>
        <a:p>
          <a:endParaRPr lang="en-US"/>
        </a:p>
      </dgm:t>
    </dgm:pt>
    <dgm:pt modelId="{BA62FE0F-6359-45DC-BDB4-C08C43D59736}" type="pres">
      <dgm:prSet presAssocID="{5D4AA366-3111-4C79-8852-385577EE862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8439458-8A38-4593-A47F-E09D5E0664C3}" type="pres">
      <dgm:prSet presAssocID="{257C9921-01FF-447E-BEFB-C832F07FC927}" presName="circle1" presStyleLbl="node1" presStyleIdx="0" presStyleCnt="2"/>
      <dgm:spPr/>
    </dgm:pt>
    <dgm:pt modelId="{845AB164-F67E-4610-9110-2D5DE30E3116}" type="pres">
      <dgm:prSet presAssocID="{257C9921-01FF-447E-BEFB-C832F07FC927}" presName="space" presStyleCnt="0"/>
      <dgm:spPr/>
    </dgm:pt>
    <dgm:pt modelId="{4971BA14-DBD0-44A9-9CEF-698BDA18F93F}" type="pres">
      <dgm:prSet presAssocID="{257C9921-01FF-447E-BEFB-C832F07FC927}" presName="rect1" presStyleLbl="alignAcc1" presStyleIdx="0" presStyleCnt="2"/>
      <dgm:spPr/>
    </dgm:pt>
    <dgm:pt modelId="{2D683E37-C732-4FE5-B4B2-AC855E6E7A2C}" type="pres">
      <dgm:prSet presAssocID="{282BAB64-C1E0-4B2C-904D-B6EFB32DFA06}" presName="vertSpace2" presStyleLbl="node1" presStyleIdx="0" presStyleCnt="2"/>
      <dgm:spPr/>
    </dgm:pt>
    <dgm:pt modelId="{8CEBBD56-3B9C-49C8-B53C-17A809FA4F88}" type="pres">
      <dgm:prSet presAssocID="{282BAB64-C1E0-4B2C-904D-B6EFB32DFA06}" presName="circle2" presStyleLbl="node1" presStyleIdx="1" presStyleCnt="2"/>
      <dgm:spPr/>
    </dgm:pt>
    <dgm:pt modelId="{8D8F2949-3856-4F5E-A1D5-BB3D552EE7BC}" type="pres">
      <dgm:prSet presAssocID="{282BAB64-C1E0-4B2C-904D-B6EFB32DFA06}" presName="rect2" presStyleLbl="alignAcc1" presStyleIdx="1" presStyleCnt="2"/>
      <dgm:spPr/>
    </dgm:pt>
    <dgm:pt modelId="{911501AA-94B9-4F6A-B054-2A63CDBB12C8}" type="pres">
      <dgm:prSet presAssocID="{257C9921-01FF-447E-BEFB-C832F07FC927}" presName="rect1ParTx" presStyleLbl="alignAcc1" presStyleIdx="1" presStyleCnt="2">
        <dgm:presLayoutVars>
          <dgm:chMax val="1"/>
          <dgm:bulletEnabled val="1"/>
        </dgm:presLayoutVars>
      </dgm:prSet>
      <dgm:spPr/>
    </dgm:pt>
    <dgm:pt modelId="{DB7D44E1-1FAC-4228-8F43-A9C46568EE22}" type="pres">
      <dgm:prSet presAssocID="{257C9921-01FF-447E-BEFB-C832F07FC927}" presName="rect1ChTx" presStyleLbl="alignAcc1" presStyleIdx="1" presStyleCnt="2">
        <dgm:presLayoutVars>
          <dgm:bulletEnabled val="1"/>
        </dgm:presLayoutVars>
      </dgm:prSet>
      <dgm:spPr/>
    </dgm:pt>
    <dgm:pt modelId="{114F0827-0E59-480D-A695-EC5FD68D6391}" type="pres">
      <dgm:prSet presAssocID="{282BAB64-C1E0-4B2C-904D-B6EFB32DFA06}" presName="rect2ParTx" presStyleLbl="alignAcc1" presStyleIdx="1" presStyleCnt="2">
        <dgm:presLayoutVars>
          <dgm:chMax val="1"/>
          <dgm:bulletEnabled val="1"/>
        </dgm:presLayoutVars>
      </dgm:prSet>
      <dgm:spPr/>
    </dgm:pt>
    <dgm:pt modelId="{C0579544-74D6-475A-B9A8-17E4A1CCC5A4}" type="pres">
      <dgm:prSet presAssocID="{282BAB64-C1E0-4B2C-904D-B6EFB32DFA06}" presName="rect2ChTx" presStyleLbl="alignAcc1" presStyleIdx="1" presStyleCnt="2">
        <dgm:presLayoutVars>
          <dgm:bulletEnabled val="1"/>
        </dgm:presLayoutVars>
      </dgm:prSet>
      <dgm:spPr/>
    </dgm:pt>
  </dgm:ptLst>
  <dgm:cxnLst>
    <dgm:cxn modelId="{E653E503-A05C-4695-9184-306655E74A59}" type="presOf" srcId="{257C9921-01FF-447E-BEFB-C832F07FC927}" destId="{4971BA14-DBD0-44A9-9CEF-698BDA18F93F}" srcOrd="0" destOrd="0" presId="urn:microsoft.com/office/officeart/2005/8/layout/target3"/>
    <dgm:cxn modelId="{D3F06B08-9278-4CF6-9AD6-24F94B0A76D4}" type="presOf" srcId="{528AAEC2-E545-42ED-835C-6411E513C77E}" destId="{C0579544-74D6-475A-B9A8-17E4A1CCC5A4}" srcOrd="0" destOrd="1" presId="urn:microsoft.com/office/officeart/2005/8/layout/target3"/>
    <dgm:cxn modelId="{9A008E09-D648-4533-816A-758307549368}" type="presOf" srcId="{6FBB702A-7F49-49B9-8317-D4C5081C12D0}" destId="{C0579544-74D6-475A-B9A8-17E4A1CCC5A4}" srcOrd="0" destOrd="2" presId="urn:microsoft.com/office/officeart/2005/8/layout/target3"/>
    <dgm:cxn modelId="{A7E28A18-5D62-4BE7-8C42-F2232941B4EB}" type="presOf" srcId="{5D4AA366-3111-4C79-8852-385577EE8628}" destId="{BA62FE0F-6359-45DC-BDB4-C08C43D59736}" srcOrd="0" destOrd="0" presId="urn:microsoft.com/office/officeart/2005/8/layout/target3"/>
    <dgm:cxn modelId="{76F1763E-1357-4AD3-9E3E-2E22DA76C508}" type="presOf" srcId="{257C9921-01FF-447E-BEFB-C832F07FC927}" destId="{911501AA-94B9-4F6A-B054-2A63CDBB12C8}" srcOrd="1" destOrd="0" presId="urn:microsoft.com/office/officeart/2005/8/layout/target3"/>
    <dgm:cxn modelId="{2E30535B-3D9D-4DF1-8A16-9CEB78D94E57}" srcId="{257C9921-01FF-447E-BEFB-C832F07FC927}" destId="{E30F0384-CD0F-446F-9BB4-901DFBF32ABD}" srcOrd="0" destOrd="0" parTransId="{4EBD4570-5525-4020-8520-626BCC137BA3}" sibTransId="{9AB782AE-B78D-4CB0-A278-B28C0B92C817}"/>
    <dgm:cxn modelId="{ED340568-A773-4485-9909-47E7FCA8C80F}" type="presOf" srcId="{6D266B46-C271-4FE7-AF44-250FEEAE19D7}" destId="{DB7D44E1-1FAC-4228-8F43-A9C46568EE22}" srcOrd="0" destOrd="1" presId="urn:microsoft.com/office/officeart/2005/8/layout/target3"/>
    <dgm:cxn modelId="{D0C0716B-AF11-47B0-B556-21265A7AF06D}" srcId="{282BAB64-C1E0-4B2C-904D-B6EFB32DFA06}" destId="{32AC4694-ECCB-40B1-8DBB-D7ECDDA11FDF}" srcOrd="0" destOrd="0" parTransId="{E06C0CF2-6617-4EBF-8B37-410B7473EAD6}" sibTransId="{B78E6447-6A2A-441F-991C-7CCA8BCFC18B}"/>
    <dgm:cxn modelId="{7297726F-C90E-4182-923A-89F96B0A0207}" type="presOf" srcId="{32AC4694-ECCB-40B1-8DBB-D7ECDDA11FDF}" destId="{C0579544-74D6-475A-B9A8-17E4A1CCC5A4}" srcOrd="0" destOrd="0" presId="urn:microsoft.com/office/officeart/2005/8/layout/target3"/>
    <dgm:cxn modelId="{1E75F96F-0AD2-4792-B916-A41F33E1B6D5}" type="presOf" srcId="{E30F0384-CD0F-446F-9BB4-901DFBF32ABD}" destId="{DB7D44E1-1FAC-4228-8F43-A9C46568EE22}" srcOrd="0" destOrd="0" presId="urn:microsoft.com/office/officeart/2005/8/layout/target3"/>
    <dgm:cxn modelId="{AA121F88-6117-4825-9077-87171DAD27D8}" type="presOf" srcId="{282BAB64-C1E0-4B2C-904D-B6EFB32DFA06}" destId="{8D8F2949-3856-4F5E-A1D5-BB3D552EE7BC}" srcOrd="0" destOrd="0" presId="urn:microsoft.com/office/officeart/2005/8/layout/target3"/>
    <dgm:cxn modelId="{432A8995-DDCD-4157-934E-C0500D588E25}" srcId="{257C9921-01FF-447E-BEFB-C832F07FC927}" destId="{6D266B46-C271-4FE7-AF44-250FEEAE19D7}" srcOrd="1" destOrd="0" parTransId="{452A72E5-9CF6-40B8-B5F0-61747627CC67}" sibTransId="{7B6C4BFF-36CF-4057-94DA-ACA5C3070284}"/>
    <dgm:cxn modelId="{F445D09A-4752-48AD-A7D6-07F1E5BA6158}" srcId="{5D4AA366-3111-4C79-8852-385577EE8628}" destId="{257C9921-01FF-447E-BEFB-C832F07FC927}" srcOrd="0" destOrd="0" parTransId="{51FB1B59-B0DE-4202-9768-46B21A8C0357}" sibTransId="{862F7A72-C257-4739-A346-D5649BEC7331}"/>
    <dgm:cxn modelId="{662054A7-DA61-42E8-A7A0-353F2A20F335}" type="presOf" srcId="{4359D1C1-86D6-4C48-9A55-48734F404BCF}" destId="{DB7D44E1-1FAC-4228-8F43-A9C46568EE22}" srcOrd="0" destOrd="2" presId="urn:microsoft.com/office/officeart/2005/8/layout/target3"/>
    <dgm:cxn modelId="{248A50A8-9520-48AF-AB84-9CA409F03FCD}" type="presOf" srcId="{282BAB64-C1E0-4B2C-904D-B6EFB32DFA06}" destId="{114F0827-0E59-480D-A695-EC5FD68D6391}" srcOrd="1" destOrd="0" presId="urn:microsoft.com/office/officeart/2005/8/layout/target3"/>
    <dgm:cxn modelId="{9D93A5B1-7D6B-4658-B8AB-D81A1AB1F8FC}" srcId="{282BAB64-C1E0-4B2C-904D-B6EFB32DFA06}" destId="{6FBB702A-7F49-49B9-8317-D4C5081C12D0}" srcOrd="2" destOrd="0" parTransId="{0EAFA919-2722-4617-A845-CD23D9E432FB}" sibTransId="{5D514FC1-D60D-4FCA-9855-FD5A196A7F34}"/>
    <dgm:cxn modelId="{1E8122C0-FD47-4D6E-BA43-F7612C2F344F}" srcId="{5D4AA366-3111-4C79-8852-385577EE8628}" destId="{282BAB64-C1E0-4B2C-904D-B6EFB32DFA06}" srcOrd="1" destOrd="0" parTransId="{DF5DE994-9B36-416A-B271-0671934021BC}" sibTransId="{6FFBC104-3636-4D3A-8443-BEA1D74F5FE0}"/>
    <dgm:cxn modelId="{C4F34CE5-1484-4FED-B56F-6C0BC1955D1F}" srcId="{282BAB64-C1E0-4B2C-904D-B6EFB32DFA06}" destId="{528AAEC2-E545-42ED-835C-6411E513C77E}" srcOrd="1" destOrd="0" parTransId="{E5B9772E-F969-4F18-AF37-949255D7BAA0}" sibTransId="{891C594F-115C-41B3-929F-85127076F3BE}"/>
    <dgm:cxn modelId="{F663D8F5-EC56-452C-AB25-A28A814BAABB}" srcId="{257C9921-01FF-447E-BEFB-C832F07FC927}" destId="{4359D1C1-86D6-4C48-9A55-48734F404BCF}" srcOrd="2" destOrd="0" parTransId="{AFDC9E94-5B27-4922-B7C7-BCC182BFB6E7}" sibTransId="{6224CAAF-46E5-44C4-B2BE-7FF59948A178}"/>
    <dgm:cxn modelId="{2AE3629B-F729-4D0D-8D6D-2CF197C894A3}" type="presParOf" srcId="{BA62FE0F-6359-45DC-BDB4-C08C43D59736}" destId="{E8439458-8A38-4593-A47F-E09D5E0664C3}" srcOrd="0" destOrd="0" presId="urn:microsoft.com/office/officeart/2005/8/layout/target3"/>
    <dgm:cxn modelId="{6319CA2B-CB12-4BD1-93F8-2215E6BB08A2}" type="presParOf" srcId="{BA62FE0F-6359-45DC-BDB4-C08C43D59736}" destId="{845AB164-F67E-4610-9110-2D5DE30E3116}" srcOrd="1" destOrd="0" presId="urn:microsoft.com/office/officeart/2005/8/layout/target3"/>
    <dgm:cxn modelId="{F2D59FC3-D8A0-4A57-B29C-55C7B5BA3CC1}" type="presParOf" srcId="{BA62FE0F-6359-45DC-BDB4-C08C43D59736}" destId="{4971BA14-DBD0-44A9-9CEF-698BDA18F93F}" srcOrd="2" destOrd="0" presId="urn:microsoft.com/office/officeart/2005/8/layout/target3"/>
    <dgm:cxn modelId="{2AE9B825-C78D-46F5-9672-2D4A8690C355}" type="presParOf" srcId="{BA62FE0F-6359-45DC-BDB4-C08C43D59736}" destId="{2D683E37-C732-4FE5-B4B2-AC855E6E7A2C}" srcOrd="3" destOrd="0" presId="urn:microsoft.com/office/officeart/2005/8/layout/target3"/>
    <dgm:cxn modelId="{652906A9-D253-48AC-84C2-62C84267053B}" type="presParOf" srcId="{BA62FE0F-6359-45DC-BDB4-C08C43D59736}" destId="{8CEBBD56-3B9C-49C8-B53C-17A809FA4F88}" srcOrd="4" destOrd="0" presId="urn:microsoft.com/office/officeart/2005/8/layout/target3"/>
    <dgm:cxn modelId="{37F62526-79F1-4851-A251-C16C24CC2E86}" type="presParOf" srcId="{BA62FE0F-6359-45DC-BDB4-C08C43D59736}" destId="{8D8F2949-3856-4F5E-A1D5-BB3D552EE7BC}" srcOrd="5" destOrd="0" presId="urn:microsoft.com/office/officeart/2005/8/layout/target3"/>
    <dgm:cxn modelId="{7A0E29E5-6C28-4F35-8637-ECD3CDB9899A}" type="presParOf" srcId="{BA62FE0F-6359-45DC-BDB4-C08C43D59736}" destId="{911501AA-94B9-4F6A-B054-2A63CDBB12C8}" srcOrd="6" destOrd="0" presId="urn:microsoft.com/office/officeart/2005/8/layout/target3"/>
    <dgm:cxn modelId="{69B3E33E-2BB1-48DA-8580-41F4BF26AD61}" type="presParOf" srcId="{BA62FE0F-6359-45DC-BDB4-C08C43D59736}" destId="{DB7D44E1-1FAC-4228-8F43-A9C46568EE22}" srcOrd="7" destOrd="0" presId="urn:microsoft.com/office/officeart/2005/8/layout/target3"/>
    <dgm:cxn modelId="{C8A263B6-B144-44E0-9EF1-A8CF87E9CAF1}" type="presParOf" srcId="{BA62FE0F-6359-45DC-BDB4-C08C43D59736}" destId="{114F0827-0E59-480D-A695-EC5FD68D6391}" srcOrd="8" destOrd="0" presId="urn:microsoft.com/office/officeart/2005/8/layout/target3"/>
    <dgm:cxn modelId="{3823C8D0-7713-497A-A6AA-8C6BD6C74525}" type="presParOf" srcId="{BA62FE0F-6359-45DC-BDB4-C08C43D59736}" destId="{C0579544-74D6-475A-B9A8-17E4A1CCC5A4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6D3325-A9C0-4A68-8DCC-A0C1A14E5AA1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35B330B0-2DFD-424C-9BB2-CDE3FE1F6C81}">
      <dgm:prSet phldrT="[Text]"/>
      <dgm:spPr/>
      <dgm:t>
        <a:bodyPr/>
        <a:lstStyle/>
        <a:p>
          <a:r>
            <a:rPr lang="en-US" dirty="0"/>
            <a:t>Updates</a:t>
          </a:r>
        </a:p>
      </dgm:t>
    </dgm:pt>
    <dgm:pt modelId="{E40E179D-884D-48EF-914D-A59AD4C7F43C}" type="parTrans" cxnId="{3F2DEB47-1261-4250-B15C-FE2261A840B5}">
      <dgm:prSet/>
      <dgm:spPr/>
      <dgm:t>
        <a:bodyPr/>
        <a:lstStyle/>
        <a:p>
          <a:endParaRPr lang="en-US"/>
        </a:p>
      </dgm:t>
    </dgm:pt>
    <dgm:pt modelId="{8BB6938A-D9C2-42B7-897A-C77C89AFB3DE}" type="sibTrans" cxnId="{3F2DEB47-1261-4250-B15C-FE2261A840B5}">
      <dgm:prSet/>
      <dgm:spPr/>
      <dgm:t>
        <a:bodyPr/>
        <a:lstStyle/>
        <a:p>
          <a:endParaRPr lang="en-US"/>
        </a:p>
      </dgm:t>
    </dgm:pt>
    <dgm:pt modelId="{72A3D318-BA10-49DE-B420-986195FAEF8F}">
      <dgm:prSet phldrT="[Text]"/>
      <dgm:spPr/>
      <dgm:t>
        <a:bodyPr/>
        <a:lstStyle/>
        <a:p>
          <a:r>
            <a:rPr lang="en-US" dirty="0"/>
            <a:t>Additional Notices—Networks, Data, and Internet Usage</a:t>
          </a:r>
        </a:p>
      </dgm:t>
    </dgm:pt>
    <dgm:pt modelId="{2D1AFC16-5247-4807-B370-8917205236F0}" type="parTrans" cxnId="{5D249E4C-7BAE-4885-8268-0962F03196F3}">
      <dgm:prSet/>
      <dgm:spPr/>
      <dgm:t>
        <a:bodyPr/>
        <a:lstStyle/>
        <a:p>
          <a:endParaRPr lang="en-US"/>
        </a:p>
      </dgm:t>
    </dgm:pt>
    <dgm:pt modelId="{94C8909A-A86C-4018-970E-99213E467E93}" type="sibTrans" cxnId="{5D249E4C-7BAE-4885-8268-0962F03196F3}">
      <dgm:prSet/>
      <dgm:spPr/>
      <dgm:t>
        <a:bodyPr/>
        <a:lstStyle/>
        <a:p>
          <a:endParaRPr lang="en-US"/>
        </a:p>
      </dgm:t>
    </dgm:pt>
    <dgm:pt modelId="{DDE3443C-2959-4B77-8DF0-DD769409E6D1}">
      <dgm:prSet phldrT="[Text]"/>
      <dgm:spPr/>
      <dgm:t>
        <a:bodyPr/>
        <a:lstStyle/>
        <a:p>
          <a:r>
            <a:rPr lang="en-US" dirty="0"/>
            <a:t>Limited Warranty</a:t>
          </a:r>
        </a:p>
      </dgm:t>
    </dgm:pt>
    <dgm:pt modelId="{92BF5338-662E-4B46-8632-0B560F4F430D}" type="parTrans" cxnId="{DE09FE32-678D-4787-A8C6-E527DBC14711}">
      <dgm:prSet/>
      <dgm:spPr/>
      <dgm:t>
        <a:bodyPr/>
        <a:lstStyle/>
        <a:p>
          <a:endParaRPr lang="en-US"/>
        </a:p>
      </dgm:t>
    </dgm:pt>
    <dgm:pt modelId="{59C4BF33-02DC-478C-BFD3-86549FD20387}" type="sibTrans" cxnId="{DE09FE32-678D-4787-A8C6-E527DBC14711}">
      <dgm:prSet/>
      <dgm:spPr/>
      <dgm:t>
        <a:bodyPr/>
        <a:lstStyle/>
        <a:p>
          <a:endParaRPr lang="en-US"/>
        </a:p>
      </dgm:t>
    </dgm:pt>
    <dgm:pt modelId="{E9EAA006-7DB1-4237-B49D-E4C10B1B358B}">
      <dgm:prSet/>
      <dgm:spPr/>
      <dgm:t>
        <a:bodyPr/>
        <a:lstStyle/>
        <a:p>
          <a:r>
            <a:rPr lang="en-US" dirty="0"/>
            <a:t>Exclusions from Limited Warranty</a:t>
          </a:r>
        </a:p>
      </dgm:t>
    </dgm:pt>
    <dgm:pt modelId="{988588BB-3210-4F40-BD9A-FF1C75C35F9A}" type="parTrans" cxnId="{D8A091D2-C683-49C1-B61F-850B26DDF380}">
      <dgm:prSet/>
      <dgm:spPr/>
      <dgm:t>
        <a:bodyPr/>
        <a:lstStyle/>
        <a:p>
          <a:endParaRPr lang="en-US"/>
        </a:p>
      </dgm:t>
    </dgm:pt>
    <dgm:pt modelId="{E29A6172-B2EF-4943-9BF4-512C03F41AAD}" type="sibTrans" cxnId="{D8A091D2-C683-49C1-B61F-850B26DDF380}">
      <dgm:prSet/>
      <dgm:spPr/>
      <dgm:t>
        <a:bodyPr/>
        <a:lstStyle/>
        <a:p>
          <a:endParaRPr lang="en-US"/>
        </a:p>
      </dgm:t>
    </dgm:pt>
    <dgm:pt modelId="{57889C49-67A4-4B22-BFCA-5ACB20453078}" type="pres">
      <dgm:prSet presAssocID="{D46D3325-A9C0-4A68-8DCC-A0C1A14E5AA1}" presName="linear" presStyleCnt="0">
        <dgm:presLayoutVars>
          <dgm:dir/>
          <dgm:animLvl val="lvl"/>
          <dgm:resizeHandles val="exact"/>
        </dgm:presLayoutVars>
      </dgm:prSet>
      <dgm:spPr/>
    </dgm:pt>
    <dgm:pt modelId="{7519E653-37FE-447C-A4EF-97EE2F7BBDE5}" type="pres">
      <dgm:prSet presAssocID="{35B330B0-2DFD-424C-9BB2-CDE3FE1F6C81}" presName="parentLin" presStyleCnt="0"/>
      <dgm:spPr/>
    </dgm:pt>
    <dgm:pt modelId="{EE95E720-BE98-46B7-9B43-1E0D1ADB74C4}" type="pres">
      <dgm:prSet presAssocID="{35B330B0-2DFD-424C-9BB2-CDE3FE1F6C81}" presName="parentLeftMargin" presStyleLbl="node1" presStyleIdx="0" presStyleCnt="4"/>
      <dgm:spPr/>
    </dgm:pt>
    <dgm:pt modelId="{367485A9-88F2-4FCC-A120-97012CB5C43A}" type="pres">
      <dgm:prSet presAssocID="{35B330B0-2DFD-424C-9BB2-CDE3FE1F6C8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E0DDF2B-27EA-429D-9895-EAAEE9AE478D}" type="pres">
      <dgm:prSet presAssocID="{35B330B0-2DFD-424C-9BB2-CDE3FE1F6C81}" presName="negativeSpace" presStyleCnt="0"/>
      <dgm:spPr/>
    </dgm:pt>
    <dgm:pt modelId="{9408D5F8-5798-44A6-9020-00AFDC589EF4}" type="pres">
      <dgm:prSet presAssocID="{35B330B0-2DFD-424C-9BB2-CDE3FE1F6C81}" presName="childText" presStyleLbl="conFgAcc1" presStyleIdx="0" presStyleCnt="4">
        <dgm:presLayoutVars>
          <dgm:bulletEnabled val="1"/>
        </dgm:presLayoutVars>
      </dgm:prSet>
      <dgm:spPr/>
    </dgm:pt>
    <dgm:pt modelId="{729F48D6-B31D-49FE-A1CD-EBA17054C8EA}" type="pres">
      <dgm:prSet presAssocID="{8BB6938A-D9C2-42B7-897A-C77C89AFB3DE}" presName="spaceBetweenRectangles" presStyleCnt="0"/>
      <dgm:spPr/>
    </dgm:pt>
    <dgm:pt modelId="{8ED4B5D2-E00C-4AB0-A327-C79FAE8903CD}" type="pres">
      <dgm:prSet presAssocID="{72A3D318-BA10-49DE-B420-986195FAEF8F}" presName="parentLin" presStyleCnt="0"/>
      <dgm:spPr/>
    </dgm:pt>
    <dgm:pt modelId="{FCEEED07-7815-47EB-B472-4E3186BA355B}" type="pres">
      <dgm:prSet presAssocID="{72A3D318-BA10-49DE-B420-986195FAEF8F}" presName="parentLeftMargin" presStyleLbl="node1" presStyleIdx="0" presStyleCnt="4"/>
      <dgm:spPr/>
    </dgm:pt>
    <dgm:pt modelId="{1167C50D-A116-4366-865C-A397604D3AFC}" type="pres">
      <dgm:prSet presAssocID="{72A3D318-BA10-49DE-B420-986195FAEF8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3B96AB5-1E91-4C59-B47E-676F0CE36D55}" type="pres">
      <dgm:prSet presAssocID="{72A3D318-BA10-49DE-B420-986195FAEF8F}" presName="negativeSpace" presStyleCnt="0"/>
      <dgm:spPr/>
    </dgm:pt>
    <dgm:pt modelId="{62FC0108-D8D1-485D-9160-1EDAAED0E82D}" type="pres">
      <dgm:prSet presAssocID="{72A3D318-BA10-49DE-B420-986195FAEF8F}" presName="childText" presStyleLbl="conFgAcc1" presStyleIdx="1" presStyleCnt="4">
        <dgm:presLayoutVars>
          <dgm:bulletEnabled val="1"/>
        </dgm:presLayoutVars>
      </dgm:prSet>
      <dgm:spPr/>
    </dgm:pt>
    <dgm:pt modelId="{EA061E81-FBBA-471D-ADBC-9AF3D2FDC804}" type="pres">
      <dgm:prSet presAssocID="{94C8909A-A86C-4018-970E-99213E467E93}" presName="spaceBetweenRectangles" presStyleCnt="0"/>
      <dgm:spPr/>
    </dgm:pt>
    <dgm:pt modelId="{FD02C319-76E2-4AD3-98E5-D5807466F05B}" type="pres">
      <dgm:prSet presAssocID="{DDE3443C-2959-4B77-8DF0-DD769409E6D1}" presName="parentLin" presStyleCnt="0"/>
      <dgm:spPr/>
    </dgm:pt>
    <dgm:pt modelId="{4BF59EE2-8CE2-4F4D-A47A-7C902B4A03CE}" type="pres">
      <dgm:prSet presAssocID="{DDE3443C-2959-4B77-8DF0-DD769409E6D1}" presName="parentLeftMargin" presStyleLbl="node1" presStyleIdx="1" presStyleCnt="4"/>
      <dgm:spPr/>
    </dgm:pt>
    <dgm:pt modelId="{E2DF204D-F949-4E75-BCA1-8245C0E4FF11}" type="pres">
      <dgm:prSet presAssocID="{DDE3443C-2959-4B77-8DF0-DD769409E6D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7707C2D-B4E9-4C51-89AE-E0CB1804350E}" type="pres">
      <dgm:prSet presAssocID="{DDE3443C-2959-4B77-8DF0-DD769409E6D1}" presName="negativeSpace" presStyleCnt="0"/>
      <dgm:spPr/>
    </dgm:pt>
    <dgm:pt modelId="{08D7A67F-6DB8-47AF-928F-F45E74AB9B64}" type="pres">
      <dgm:prSet presAssocID="{DDE3443C-2959-4B77-8DF0-DD769409E6D1}" presName="childText" presStyleLbl="conFgAcc1" presStyleIdx="2" presStyleCnt="4">
        <dgm:presLayoutVars>
          <dgm:bulletEnabled val="1"/>
        </dgm:presLayoutVars>
      </dgm:prSet>
      <dgm:spPr/>
    </dgm:pt>
    <dgm:pt modelId="{86A0E2C4-E987-4FB3-9965-0CB5D2535B38}" type="pres">
      <dgm:prSet presAssocID="{59C4BF33-02DC-478C-BFD3-86549FD20387}" presName="spaceBetweenRectangles" presStyleCnt="0"/>
      <dgm:spPr/>
    </dgm:pt>
    <dgm:pt modelId="{8A66F169-5E33-4E08-854E-BE9C9D9CD9B0}" type="pres">
      <dgm:prSet presAssocID="{E9EAA006-7DB1-4237-B49D-E4C10B1B358B}" presName="parentLin" presStyleCnt="0"/>
      <dgm:spPr/>
    </dgm:pt>
    <dgm:pt modelId="{72CE48D3-832E-4883-9557-04A3C08C5815}" type="pres">
      <dgm:prSet presAssocID="{E9EAA006-7DB1-4237-B49D-E4C10B1B358B}" presName="parentLeftMargin" presStyleLbl="node1" presStyleIdx="2" presStyleCnt="4"/>
      <dgm:spPr/>
    </dgm:pt>
    <dgm:pt modelId="{63C9BD85-5DA9-497D-A28B-46EE742B0063}" type="pres">
      <dgm:prSet presAssocID="{E9EAA006-7DB1-4237-B49D-E4C10B1B358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8487C6E-0805-471E-8FF8-DE160F37F343}" type="pres">
      <dgm:prSet presAssocID="{E9EAA006-7DB1-4237-B49D-E4C10B1B358B}" presName="negativeSpace" presStyleCnt="0"/>
      <dgm:spPr/>
    </dgm:pt>
    <dgm:pt modelId="{434829BA-886E-46D8-8DFF-1036E61DC93E}" type="pres">
      <dgm:prSet presAssocID="{E9EAA006-7DB1-4237-B49D-E4C10B1B358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AE6AF24-78C1-40F7-A331-1B35580ACA6B}" type="presOf" srcId="{E9EAA006-7DB1-4237-B49D-E4C10B1B358B}" destId="{72CE48D3-832E-4883-9557-04A3C08C5815}" srcOrd="0" destOrd="0" presId="urn:microsoft.com/office/officeart/2005/8/layout/list1"/>
    <dgm:cxn modelId="{DE09FE32-678D-4787-A8C6-E527DBC14711}" srcId="{D46D3325-A9C0-4A68-8DCC-A0C1A14E5AA1}" destId="{DDE3443C-2959-4B77-8DF0-DD769409E6D1}" srcOrd="2" destOrd="0" parTransId="{92BF5338-662E-4B46-8632-0B560F4F430D}" sibTransId="{59C4BF33-02DC-478C-BFD3-86549FD20387}"/>
    <dgm:cxn modelId="{28ADE935-EC50-4BE1-8E96-78E5FBAD8B90}" type="presOf" srcId="{DDE3443C-2959-4B77-8DF0-DD769409E6D1}" destId="{4BF59EE2-8CE2-4F4D-A47A-7C902B4A03CE}" srcOrd="0" destOrd="0" presId="urn:microsoft.com/office/officeart/2005/8/layout/list1"/>
    <dgm:cxn modelId="{DE39F137-C279-4D2F-90A9-2AE67CE54BEC}" type="presOf" srcId="{72A3D318-BA10-49DE-B420-986195FAEF8F}" destId="{FCEEED07-7815-47EB-B472-4E3186BA355B}" srcOrd="0" destOrd="0" presId="urn:microsoft.com/office/officeart/2005/8/layout/list1"/>
    <dgm:cxn modelId="{57ECFA37-941D-46FC-9F75-7E44C1C7B469}" type="presOf" srcId="{72A3D318-BA10-49DE-B420-986195FAEF8F}" destId="{1167C50D-A116-4366-865C-A397604D3AFC}" srcOrd="1" destOrd="0" presId="urn:microsoft.com/office/officeart/2005/8/layout/list1"/>
    <dgm:cxn modelId="{3F2DEB47-1261-4250-B15C-FE2261A840B5}" srcId="{D46D3325-A9C0-4A68-8DCC-A0C1A14E5AA1}" destId="{35B330B0-2DFD-424C-9BB2-CDE3FE1F6C81}" srcOrd="0" destOrd="0" parTransId="{E40E179D-884D-48EF-914D-A59AD4C7F43C}" sibTransId="{8BB6938A-D9C2-42B7-897A-C77C89AFB3DE}"/>
    <dgm:cxn modelId="{DD4E7149-195B-475E-AC0E-626BDB751A08}" type="presOf" srcId="{E9EAA006-7DB1-4237-B49D-E4C10B1B358B}" destId="{63C9BD85-5DA9-497D-A28B-46EE742B0063}" srcOrd="1" destOrd="0" presId="urn:microsoft.com/office/officeart/2005/8/layout/list1"/>
    <dgm:cxn modelId="{5D249E4C-7BAE-4885-8268-0962F03196F3}" srcId="{D46D3325-A9C0-4A68-8DCC-A0C1A14E5AA1}" destId="{72A3D318-BA10-49DE-B420-986195FAEF8F}" srcOrd="1" destOrd="0" parTransId="{2D1AFC16-5247-4807-B370-8917205236F0}" sibTransId="{94C8909A-A86C-4018-970E-99213E467E93}"/>
    <dgm:cxn modelId="{AF760D4D-2253-4234-ADC8-CA38C13A5406}" type="presOf" srcId="{35B330B0-2DFD-424C-9BB2-CDE3FE1F6C81}" destId="{EE95E720-BE98-46B7-9B43-1E0D1ADB74C4}" srcOrd="0" destOrd="0" presId="urn:microsoft.com/office/officeart/2005/8/layout/list1"/>
    <dgm:cxn modelId="{13F2827F-9859-4D63-9DD6-D97F9506AD57}" type="presOf" srcId="{35B330B0-2DFD-424C-9BB2-CDE3FE1F6C81}" destId="{367485A9-88F2-4FCC-A120-97012CB5C43A}" srcOrd="1" destOrd="0" presId="urn:microsoft.com/office/officeart/2005/8/layout/list1"/>
    <dgm:cxn modelId="{C6C8AE99-260A-4987-B005-936B4512A141}" type="presOf" srcId="{DDE3443C-2959-4B77-8DF0-DD769409E6D1}" destId="{E2DF204D-F949-4E75-BCA1-8245C0E4FF11}" srcOrd="1" destOrd="0" presId="urn:microsoft.com/office/officeart/2005/8/layout/list1"/>
    <dgm:cxn modelId="{010796C4-18EB-4D34-B67B-73A09A35293F}" type="presOf" srcId="{D46D3325-A9C0-4A68-8DCC-A0C1A14E5AA1}" destId="{57889C49-67A4-4B22-BFCA-5ACB20453078}" srcOrd="0" destOrd="0" presId="urn:microsoft.com/office/officeart/2005/8/layout/list1"/>
    <dgm:cxn modelId="{D8A091D2-C683-49C1-B61F-850B26DDF380}" srcId="{D46D3325-A9C0-4A68-8DCC-A0C1A14E5AA1}" destId="{E9EAA006-7DB1-4237-B49D-E4C10B1B358B}" srcOrd="3" destOrd="0" parTransId="{988588BB-3210-4F40-BD9A-FF1C75C35F9A}" sibTransId="{E29A6172-B2EF-4943-9BF4-512C03F41AAD}"/>
    <dgm:cxn modelId="{B3A9D584-8DF8-4292-8026-77793765C25B}" type="presParOf" srcId="{57889C49-67A4-4B22-BFCA-5ACB20453078}" destId="{7519E653-37FE-447C-A4EF-97EE2F7BBDE5}" srcOrd="0" destOrd="0" presId="urn:microsoft.com/office/officeart/2005/8/layout/list1"/>
    <dgm:cxn modelId="{B667333A-6C03-4A94-B7BA-2508A03FD98E}" type="presParOf" srcId="{7519E653-37FE-447C-A4EF-97EE2F7BBDE5}" destId="{EE95E720-BE98-46B7-9B43-1E0D1ADB74C4}" srcOrd="0" destOrd="0" presId="urn:microsoft.com/office/officeart/2005/8/layout/list1"/>
    <dgm:cxn modelId="{F2D76A5C-8C51-451B-9DBF-A5C5BACE64ED}" type="presParOf" srcId="{7519E653-37FE-447C-A4EF-97EE2F7BBDE5}" destId="{367485A9-88F2-4FCC-A120-97012CB5C43A}" srcOrd="1" destOrd="0" presId="urn:microsoft.com/office/officeart/2005/8/layout/list1"/>
    <dgm:cxn modelId="{9F78D53F-22DC-49E6-A50A-63664CC29D42}" type="presParOf" srcId="{57889C49-67A4-4B22-BFCA-5ACB20453078}" destId="{8E0DDF2B-27EA-429D-9895-EAAEE9AE478D}" srcOrd="1" destOrd="0" presId="urn:microsoft.com/office/officeart/2005/8/layout/list1"/>
    <dgm:cxn modelId="{68F3AE16-68ED-4164-8919-9F549C35D213}" type="presParOf" srcId="{57889C49-67A4-4B22-BFCA-5ACB20453078}" destId="{9408D5F8-5798-44A6-9020-00AFDC589EF4}" srcOrd="2" destOrd="0" presId="urn:microsoft.com/office/officeart/2005/8/layout/list1"/>
    <dgm:cxn modelId="{0262E307-1738-4E84-8231-AD0478FEBF05}" type="presParOf" srcId="{57889C49-67A4-4B22-BFCA-5ACB20453078}" destId="{729F48D6-B31D-49FE-A1CD-EBA17054C8EA}" srcOrd="3" destOrd="0" presId="urn:microsoft.com/office/officeart/2005/8/layout/list1"/>
    <dgm:cxn modelId="{E31D0DEA-9DC1-4503-A99E-240440568E35}" type="presParOf" srcId="{57889C49-67A4-4B22-BFCA-5ACB20453078}" destId="{8ED4B5D2-E00C-4AB0-A327-C79FAE8903CD}" srcOrd="4" destOrd="0" presId="urn:microsoft.com/office/officeart/2005/8/layout/list1"/>
    <dgm:cxn modelId="{CAE49F2D-9B22-418F-B21A-769964FED192}" type="presParOf" srcId="{8ED4B5D2-E00C-4AB0-A327-C79FAE8903CD}" destId="{FCEEED07-7815-47EB-B472-4E3186BA355B}" srcOrd="0" destOrd="0" presId="urn:microsoft.com/office/officeart/2005/8/layout/list1"/>
    <dgm:cxn modelId="{4E09C953-6F5A-4C04-8611-AD196E97B7B3}" type="presParOf" srcId="{8ED4B5D2-E00C-4AB0-A327-C79FAE8903CD}" destId="{1167C50D-A116-4366-865C-A397604D3AFC}" srcOrd="1" destOrd="0" presId="urn:microsoft.com/office/officeart/2005/8/layout/list1"/>
    <dgm:cxn modelId="{596CA28D-AEC8-49BA-BCB0-6400067FC3A1}" type="presParOf" srcId="{57889C49-67A4-4B22-BFCA-5ACB20453078}" destId="{E3B96AB5-1E91-4C59-B47E-676F0CE36D55}" srcOrd="5" destOrd="0" presId="urn:microsoft.com/office/officeart/2005/8/layout/list1"/>
    <dgm:cxn modelId="{EE9B1832-121C-47D6-93A9-2322AD2BD5B8}" type="presParOf" srcId="{57889C49-67A4-4B22-BFCA-5ACB20453078}" destId="{62FC0108-D8D1-485D-9160-1EDAAED0E82D}" srcOrd="6" destOrd="0" presId="urn:microsoft.com/office/officeart/2005/8/layout/list1"/>
    <dgm:cxn modelId="{C5F84FE3-CA81-4DD1-BFD3-D78A7B611672}" type="presParOf" srcId="{57889C49-67A4-4B22-BFCA-5ACB20453078}" destId="{EA061E81-FBBA-471D-ADBC-9AF3D2FDC804}" srcOrd="7" destOrd="0" presId="urn:microsoft.com/office/officeart/2005/8/layout/list1"/>
    <dgm:cxn modelId="{36A0E8BD-D493-408F-AACE-2C3ABAD53C29}" type="presParOf" srcId="{57889C49-67A4-4B22-BFCA-5ACB20453078}" destId="{FD02C319-76E2-4AD3-98E5-D5807466F05B}" srcOrd="8" destOrd="0" presId="urn:microsoft.com/office/officeart/2005/8/layout/list1"/>
    <dgm:cxn modelId="{E64A3D7E-441B-4362-B8BC-E1428633A71A}" type="presParOf" srcId="{FD02C319-76E2-4AD3-98E5-D5807466F05B}" destId="{4BF59EE2-8CE2-4F4D-A47A-7C902B4A03CE}" srcOrd="0" destOrd="0" presId="urn:microsoft.com/office/officeart/2005/8/layout/list1"/>
    <dgm:cxn modelId="{2EDA4CB2-ABAA-4EEE-873D-8FCC3FD26F69}" type="presParOf" srcId="{FD02C319-76E2-4AD3-98E5-D5807466F05B}" destId="{E2DF204D-F949-4E75-BCA1-8245C0E4FF11}" srcOrd="1" destOrd="0" presId="urn:microsoft.com/office/officeart/2005/8/layout/list1"/>
    <dgm:cxn modelId="{CA700018-93D7-4883-A223-C3D23E1D642E}" type="presParOf" srcId="{57889C49-67A4-4B22-BFCA-5ACB20453078}" destId="{17707C2D-B4E9-4C51-89AE-E0CB1804350E}" srcOrd="9" destOrd="0" presId="urn:microsoft.com/office/officeart/2005/8/layout/list1"/>
    <dgm:cxn modelId="{39E7B0F6-D0CB-4D10-9A2B-13E1F323D490}" type="presParOf" srcId="{57889C49-67A4-4B22-BFCA-5ACB20453078}" destId="{08D7A67F-6DB8-47AF-928F-F45E74AB9B64}" srcOrd="10" destOrd="0" presId="urn:microsoft.com/office/officeart/2005/8/layout/list1"/>
    <dgm:cxn modelId="{C77B765F-013D-46FE-BD74-AFEFB65422A8}" type="presParOf" srcId="{57889C49-67A4-4B22-BFCA-5ACB20453078}" destId="{86A0E2C4-E987-4FB3-9965-0CB5D2535B38}" srcOrd="11" destOrd="0" presId="urn:microsoft.com/office/officeart/2005/8/layout/list1"/>
    <dgm:cxn modelId="{01C92CEE-7703-4E0F-B4A8-73EDCFB1F2D2}" type="presParOf" srcId="{57889C49-67A4-4B22-BFCA-5ACB20453078}" destId="{8A66F169-5E33-4E08-854E-BE9C9D9CD9B0}" srcOrd="12" destOrd="0" presId="urn:microsoft.com/office/officeart/2005/8/layout/list1"/>
    <dgm:cxn modelId="{C45CE851-D5D4-46C4-9F0C-50F49C7D3749}" type="presParOf" srcId="{8A66F169-5E33-4E08-854E-BE9C9D9CD9B0}" destId="{72CE48D3-832E-4883-9557-04A3C08C5815}" srcOrd="0" destOrd="0" presId="urn:microsoft.com/office/officeart/2005/8/layout/list1"/>
    <dgm:cxn modelId="{5DDAA513-E884-430C-86CD-0B9787AC7173}" type="presParOf" srcId="{8A66F169-5E33-4E08-854E-BE9C9D9CD9B0}" destId="{63C9BD85-5DA9-497D-A28B-46EE742B0063}" srcOrd="1" destOrd="0" presId="urn:microsoft.com/office/officeart/2005/8/layout/list1"/>
    <dgm:cxn modelId="{7A6AB6F7-1286-4D06-8FFA-AD6924079525}" type="presParOf" srcId="{57889C49-67A4-4B22-BFCA-5ACB20453078}" destId="{78487C6E-0805-471E-8FF8-DE160F37F343}" srcOrd="13" destOrd="0" presId="urn:microsoft.com/office/officeart/2005/8/layout/list1"/>
    <dgm:cxn modelId="{D118F28B-2C25-4F27-A52E-C36883C8A02A}" type="presParOf" srcId="{57889C49-67A4-4B22-BFCA-5ACB20453078}" destId="{434829BA-886E-46D8-8DFF-1036E61DC93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BFA8BA-2310-4CEA-BB2B-50E76197CCE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A48584-4742-4630-9C2D-A66C79B1AED5}">
      <dgm:prSet phldrT="[Text]"/>
      <dgm:spPr/>
      <dgm:t>
        <a:bodyPr/>
        <a:lstStyle/>
        <a:p>
          <a:r>
            <a:rPr lang="en-US" dirty="0"/>
            <a:t>Risk</a:t>
          </a:r>
        </a:p>
      </dgm:t>
    </dgm:pt>
    <dgm:pt modelId="{FA7E1F68-4467-4F3A-A37E-B3F0C5B21327}" type="parTrans" cxnId="{BF83F4F7-AD62-4629-BD3C-2B9A5BA98C2C}">
      <dgm:prSet/>
      <dgm:spPr/>
      <dgm:t>
        <a:bodyPr/>
        <a:lstStyle/>
        <a:p>
          <a:endParaRPr lang="en-US"/>
        </a:p>
      </dgm:t>
    </dgm:pt>
    <dgm:pt modelId="{6B35A007-5542-4154-A024-8B9281E42026}" type="sibTrans" cxnId="{BF83F4F7-AD62-4629-BD3C-2B9A5BA98C2C}">
      <dgm:prSet/>
      <dgm:spPr/>
      <dgm:t>
        <a:bodyPr/>
        <a:lstStyle/>
        <a:p>
          <a:endParaRPr lang="en-US"/>
        </a:p>
      </dgm:t>
    </dgm:pt>
    <dgm:pt modelId="{A7A0EB89-01B2-49A6-BB15-5BE9BA9424A0}">
      <dgm:prSet phldrT="[Text]"/>
      <dgm:spPr/>
      <dgm:t>
        <a:bodyPr/>
        <a:lstStyle/>
        <a:p>
          <a:r>
            <a:rPr lang="en-US" dirty="0"/>
            <a:t>Any exposure to a threat</a:t>
          </a:r>
        </a:p>
      </dgm:t>
    </dgm:pt>
    <dgm:pt modelId="{D0EDA9E4-4BCD-4A65-85AE-086400352986}" type="parTrans" cxnId="{AF5788BA-4683-4B3A-9E24-2C92386DE029}">
      <dgm:prSet/>
      <dgm:spPr/>
      <dgm:t>
        <a:bodyPr/>
        <a:lstStyle/>
        <a:p>
          <a:endParaRPr lang="en-US"/>
        </a:p>
      </dgm:t>
    </dgm:pt>
    <dgm:pt modelId="{0C520D9A-6253-45FE-A972-4B528A769173}" type="sibTrans" cxnId="{AF5788BA-4683-4B3A-9E24-2C92386DE029}">
      <dgm:prSet/>
      <dgm:spPr/>
      <dgm:t>
        <a:bodyPr/>
        <a:lstStyle/>
        <a:p>
          <a:endParaRPr lang="en-US"/>
        </a:p>
      </dgm:t>
    </dgm:pt>
    <dgm:pt modelId="{881011AD-35B0-4ED7-9837-83E351686BF8}">
      <dgm:prSet phldrT="[Text]"/>
      <dgm:spPr/>
      <dgm:t>
        <a:bodyPr/>
        <a:lstStyle/>
        <a:p>
          <a:r>
            <a:rPr lang="en-US" dirty="0"/>
            <a:t>Threat</a:t>
          </a:r>
        </a:p>
      </dgm:t>
    </dgm:pt>
    <dgm:pt modelId="{31BF6481-1F00-4345-8F52-23AE75330633}" type="parTrans" cxnId="{CDFCD311-9AFF-47CF-92E8-E211AD4166D8}">
      <dgm:prSet/>
      <dgm:spPr/>
      <dgm:t>
        <a:bodyPr/>
        <a:lstStyle/>
        <a:p>
          <a:endParaRPr lang="en-US"/>
        </a:p>
      </dgm:t>
    </dgm:pt>
    <dgm:pt modelId="{2724FF9E-D8D0-41D6-BA30-EA7D96E035DD}" type="sibTrans" cxnId="{CDFCD311-9AFF-47CF-92E8-E211AD4166D8}">
      <dgm:prSet/>
      <dgm:spPr/>
      <dgm:t>
        <a:bodyPr/>
        <a:lstStyle/>
        <a:p>
          <a:endParaRPr lang="en-US"/>
        </a:p>
      </dgm:t>
    </dgm:pt>
    <dgm:pt modelId="{1E534817-D810-47FD-AB5E-868E3896823A}">
      <dgm:prSet phldrT="[Text]"/>
      <dgm:spPr/>
      <dgm:t>
        <a:bodyPr/>
        <a:lstStyle/>
        <a:p>
          <a:r>
            <a:rPr lang="en-US" dirty="0"/>
            <a:t>Any action that could lead to damage, disruption, or loss</a:t>
          </a:r>
        </a:p>
      </dgm:t>
    </dgm:pt>
    <dgm:pt modelId="{873D8D4B-6147-477E-A9AE-9C78762696D3}" type="parTrans" cxnId="{70FB4DEE-AD59-44D3-8549-8E55C7CD2602}">
      <dgm:prSet/>
      <dgm:spPr/>
      <dgm:t>
        <a:bodyPr/>
        <a:lstStyle/>
        <a:p>
          <a:endParaRPr lang="en-US"/>
        </a:p>
      </dgm:t>
    </dgm:pt>
    <dgm:pt modelId="{B0BF57BD-647C-4524-9C81-3B39866D34F2}" type="sibTrans" cxnId="{70FB4DEE-AD59-44D3-8549-8E55C7CD2602}">
      <dgm:prSet/>
      <dgm:spPr/>
      <dgm:t>
        <a:bodyPr/>
        <a:lstStyle/>
        <a:p>
          <a:endParaRPr lang="en-US"/>
        </a:p>
      </dgm:t>
    </dgm:pt>
    <dgm:pt modelId="{68B28B05-7B7D-4C42-9C2D-E934758A7D69}">
      <dgm:prSet phldrT="[Text]"/>
      <dgm:spPr/>
      <dgm:t>
        <a:bodyPr/>
        <a:lstStyle/>
        <a:p>
          <a:r>
            <a:rPr lang="en-US" dirty="0"/>
            <a:t>Vulnerability</a:t>
          </a:r>
        </a:p>
      </dgm:t>
    </dgm:pt>
    <dgm:pt modelId="{FCC6DE00-BBE6-427A-858D-46729CC9A8D4}" type="parTrans" cxnId="{B62EC286-700A-4668-9CBF-9507F3A48766}">
      <dgm:prSet/>
      <dgm:spPr/>
      <dgm:t>
        <a:bodyPr/>
        <a:lstStyle/>
        <a:p>
          <a:endParaRPr lang="en-US"/>
        </a:p>
      </dgm:t>
    </dgm:pt>
    <dgm:pt modelId="{AE23C49E-136C-4181-A420-298F91509E72}" type="sibTrans" cxnId="{B62EC286-700A-4668-9CBF-9507F3A48766}">
      <dgm:prSet/>
      <dgm:spPr/>
      <dgm:t>
        <a:bodyPr/>
        <a:lstStyle/>
        <a:p>
          <a:endParaRPr lang="en-US"/>
        </a:p>
      </dgm:t>
    </dgm:pt>
    <dgm:pt modelId="{F77CE116-4F64-4EC7-91BC-16EEC2CA712E}">
      <dgm:prSet phldrT="[Text]"/>
      <dgm:spPr/>
      <dgm:t>
        <a:bodyPr/>
        <a:lstStyle/>
        <a:p>
          <a:r>
            <a:rPr lang="en-US" dirty="0"/>
            <a:t>Weakness in an operating system or application software</a:t>
          </a:r>
        </a:p>
      </dgm:t>
    </dgm:pt>
    <dgm:pt modelId="{878184BE-F0D3-49A8-BF14-976C2D2051FF}" type="parTrans" cxnId="{EB600B03-C8BB-4173-B687-0FA0CDC0BB81}">
      <dgm:prSet/>
      <dgm:spPr/>
      <dgm:t>
        <a:bodyPr/>
        <a:lstStyle/>
        <a:p>
          <a:endParaRPr lang="en-US"/>
        </a:p>
      </dgm:t>
    </dgm:pt>
    <dgm:pt modelId="{2D1F0274-AAB9-4A76-A21F-ADFBA0272421}" type="sibTrans" cxnId="{EB600B03-C8BB-4173-B687-0FA0CDC0BB81}">
      <dgm:prSet/>
      <dgm:spPr/>
      <dgm:t>
        <a:bodyPr/>
        <a:lstStyle/>
        <a:p>
          <a:endParaRPr lang="en-US"/>
        </a:p>
      </dgm:t>
    </dgm:pt>
    <dgm:pt modelId="{25F655EA-FE9F-44F9-9395-847E377E734E}" type="pres">
      <dgm:prSet presAssocID="{0EBFA8BA-2310-4CEA-BB2B-50E76197CCEE}" presName="Name0" presStyleCnt="0">
        <dgm:presLayoutVars>
          <dgm:dir/>
          <dgm:animLvl val="lvl"/>
          <dgm:resizeHandles val="exact"/>
        </dgm:presLayoutVars>
      </dgm:prSet>
      <dgm:spPr/>
    </dgm:pt>
    <dgm:pt modelId="{356ECD2A-9680-4C86-B4AC-787F2935FC89}" type="pres">
      <dgm:prSet presAssocID="{E2A48584-4742-4630-9C2D-A66C79B1AED5}" presName="composite" presStyleCnt="0"/>
      <dgm:spPr/>
    </dgm:pt>
    <dgm:pt modelId="{591C16DD-869E-477C-B38B-39932DD6554C}" type="pres">
      <dgm:prSet presAssocID="{E2A48584-4742-4630-9C2D-A66C79B1AED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EC3116E-C53F-4064-B81C-A8497DC1AB33}" type="pres">
      <dgm:prSet presAssocID="{E2A48584-4742-4630-9C2D-A66C79B1AED5}" presName="desTx" presStyleLbl="alignAccFollowNode1" presStyleIdx="0" presStyleCnt="3">
        <dgm:presLayoutVars>
          <dgm:bulletEnabled val="1"/>
        </dgm:presLayoutVars>
      </dgm:prSet>
      <dgm:spPr/>
    </dgm:pt>
    <dgm:pt modelId="{66B3DA75-825F-4818-9E8A-877C9DD41726}" type="pres">
      <dgm:prSet presAssocID="{6B35A007-5542-4154-A024-8B9281E42026}" presName="space" presStyleCnt="0"/>
      <dgm:spPr/>
    </dgm:pt>
    <dgm:pt modelId="{67BD6EB0-1F67-47B2-AB73-8AA62623991E}" type="pres">
      <dgm:prSet presAssocID="{881011AD-35B0-4ED7-9837-83E351686BF8}" presName="composite" presStyleCnt="0"/>
      <dgm:spPr/>
    </dgm:pt>
    <dgm:pt modelId="{973D39DF-801B-4A47-A0B9-D768399BB2D4}" type="pres">
      <dgm:prSet presAssocID="{881011AD-35B0-4ED7-9837-83E351686BF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2849168-BFFA-49C1-9EB3-D9FC8EEE10AB}" type="pres">
      <dgm:prSet presAssocID="{881011AD-35B0-4ED7-9837-83E351686BF8}" presName="desTx" presStyleLbl="alignAccFollowNode1" presStyleIdx="1" presStyleCnt="3">
        <dgm:presLayoutVars>
          <dgm:bulletEnabled val="1"/>
        </dgm:presLayoutVars>
      </dgm:prSet>
      <dgm:spPr/>
    </dgm:pt>
    <dgm:pt modelId="{4E8D052B-6E14-4BD7-863D-49DEB747D17A}" type="pres">
      <dgm:prSet presAssocID="{2724FF9E-D8D0-41D6-BA30-EA7D96E035DD}" presName="space" presStyleCnt="0"/>
      <dgm:spPr/>
    </dgm:pt>
    <dgm:pt modelId="{F189A736-C95D-479D-ABC9-8879A5ECF27A}" type="pres">
      <dgm:prSet presAssocID="{68B28B05-7B7D-4C42-9C2D-E934758A7D69}" presName="composite" presStyleCnt="0"/>
      <dgm:spPr/>
    </dgm:pt>
    <dgm:pt modelId="{6A4906E8-C973-483F-8555-E232B0247972}" type="pres">
      <dgm:prSet presAssocID="{68B28B05-7B7D-4C42-9C2D-E934758A7D6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C64EA3F-868C-4D2C-9391-75AC90624ECE}" type="pres">
      <dgm:prSet presAssocID="{68B28B05-7B7D-4C42-9C2D-E934758A7D6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B600B03-C8BB-4173-B687-0FA0CDC0BB81}" srcId="{68B28B05-7B7D-4C42-9C2D-E934758A7D69}" destId="{F77CE116-4F64-4EC7-91BC-16EEC2CA712E}" srcOrd="0" destOrd="0" parTransId="{878184BE-F0D3-49A8-BF14-976C2D2051FF}" sibTransId="{2D1F0274-AAB9-4A76-A21F-ADFBA0272421}"/>
    <dgm:cxn modelId="{CDFCD311-9AFF-47CF-92E8-E211AD4166D8}" srcId="{0EBFA8BA-2310-4CEA-BB2B-50E76197CCEE}" destId="{881011AD-35B0-4ED7-9837-83E351686BF8}" srcOrd="1" destOrd="0" parTransId="{31BF6481-1F00-4345-8F52-23AE75330633}" sibTransId="{2724FF9E-D8D0-41D6-BA30-EA7D96E035DD}"/>
    <dgm:cxn modelId="{891FC435-8C8B-4EA9-A61A-9BBEF7D74088}" type="presOf" srcId="{F77CE116-4F64-4EC7-91BC-16EEC2CA712E}" destId="{7C64EA3F-868C-4D2C-9391-75AC90624ECE}" srcOrd="0" destOrd="0" presId="urn:microsoft.com/office/officeart/2005/8/layout/hList1"/>
    <dgm:cxn modelId="{22006036-F295-44A4-8F8B-AF20FC562D64}" type="presOf" srcId="{E2A48584-4742-4630-9C2D-A66C79B1AED5}" destId="{591C16DD-869E-477C-B38B-39932DD6554C}" srcOrd="0" destOrd="0" presId="urn:microsoft.com/office/officeart/2005/8/layout/hList1"/>
    <dgm:cxn modelId="{15AEE65E-6665-4C9C-96D7-E4D492D6F1A8}" type="presOf" srcId="{0EBFA8BA-2310-4CEA-BB2B-50E76197CCEE}" destId="{25F655EA-FE9F-44F9-9395-847E377E734E}" srcOrd="0" destOrd="0" presId="urn:microsoft.com/office/officeart/2005/8/layout/hList1"/>
    <dgm:cxn modelId="{F675834E-6262-4355-8652-F9CEA352FD74}" type="presOf" srcId="{68B28B05-7B7D-4C42-9C2D-E934758A7D69}" destId="{6A4906E8-C973-483F-8555-E232B0247972}" srcOrd="0" destOrd="0" presId="urn:microsoft.com/office/officeart/2005/8/layout/hList1"/>
    <dgm:cxn modelId="{B62EC286-700A-4668-9CBF-9507F3A48766}" srcId="{0EBFA8BA-2310-4CEA-BB2B-50E76197CCEE}" destId="{68B28B05-7B7D-4C42-9C2D-E934758A7D69}" srcOrd="2" destOrd="0" parTransId="{FCC6DE00-BBE6-427A-858D-46729CC9A8D4}" sibTransId="{AE23C49E-136C-4181-A420-298F91509E72}"/>
    <dgm:cxn modelId="{AF5788BA-4683-4B3A-9E24-2C92386DE029}" srcId="{E2A48584-4742-4630-9C2D-A66C79B1AED5}" destId="{A7A0EB89-01B2-49A6-BB15-5BE9BA9424A0}" srcOrd="0" destOrd="0" parTransId="{D0EDA9E4-4BCD-4A65-85AE-086400352986}" sibTransId="{0C520D9A-6253-45FE-A972-4B528A769173}"/>
    <dgm:cxn modelId="{6EBB4ED9-C4F0-4826-B104-A9695A919569}" type="presOf" srcId="{1E534817-D810-47FD-AB5E-868E3896823A}" destId="{72849168-BFFA-49C1-9EB3-D9FC8EEE10AB}" srcOrd="0" destOrd="0" presId="urn:microsoft.com/office/officeart/2005/8/layout/hList1"/>
    <dgm:cxn modelId="{8D4D08DC-99A7-4F59-8B39-04638442D005}" type="presOf" srcId="{A7A0EB89-01B2-49A6-BB15-5BE9BA9424A0}" destId="{0EC3116E-C53F-4064-B81C-A8497DC1AB33}" srcOrd="0" destOrd="0" presId="urn:microsoft.com/office/officeart/2005/8/layout/hList1"/>
    <dgm:cxn modelId="{70FB4DEE-AD59-44D3-8549-8E55C7CD2602}" srcId="{881011AD-35B0-4ED7-9837-83E351686BF8}" destId="{1E534817-D810-47FD-AB5E-868E3896823A}" srcOrd="0" destOrd="0" parTransId="{873D8D4B-6147-477E-A9AE-9C78762696D3}" sibTransId="{B0BF57BD-647C-4524-9C81-3B39866D34F2}"/>
    <dgm:cxn modelId="{9508AEF1-78ED-4DB0-AA8C-2F2A98333F4B}" type="presOf" srcId="{881011AD-35B0-4ED7-9837-83E351686BF8}" destId="{973D39DF-801B-4A47-A0B9-D768399BB2D4}" srcOrd="0" destOrd="0" presId="urn:microsoft.com/office/officeart/2005/8/layout/hList1"/>
    <dgm:cxn modelId="{BF83F4F7-AD62-4629-BD3C-2B9A5BA98C2C}" srcId="{0EBFA8BA-2310-4CEA-BB2B-50E76197CCEE}" destId="{E2A48584-4742-4630-9C2D-A66C79B1AED5}" srcOrd="0" destOrd="0" parTransId="{FA7E1F68-4467-4F3A-A37E-B3F0C5B21327}" sibTransId="{6B35A007-5542-4154-A024-8B9281E42026}"/>
    <dgm:cxn modelId="{F6EB944C-CEB7-4CD2-A799-41596B89D870}" type="presParOf" srcId="{25F655EA-FE9F-44F9-9395-847E377E734E}" destId="{356ECD2A-9680-4C86-B4AC-787F2935FC89}" srcOrd="0" destOrd="0" presId="urn:microsoft.com/office/officeart/2005/8/layout/hList1"/>
    <dgm:cxn modelId="{E83C0CC3-2146-4C14-BFC3-6DFC26B5713F}" type="presParOf" srcId="{356ECD2A-9680-4C86-B4AC-787F2935FC89}" destId="{591C16DD-869E-477C-B38B-39932DD6554C}" srcOrd="0" destOrd="0" presId="urn:microsoft.com/office/officeart/2005/8/layout/hList1"/>
    <dgm:cxn modelId="{20911A49-7C76-4FAE-BE61-91957AE6EC45}" type="presParOf" srcId="{356ECD2A-9680-4C86-B4AC-787F2935FC89}" destId="{0EC3116E-C53F-4064-B81C-A8497DC1AB33}" srcOrd="1" destOrd="0" presId="urn:microsoft.com/office/officeart/2005/8/layout/hList1"/>
    <dgm:cxn modelId="{0DCBC4D5-523B-4C73-B84A-9590914EF745}" type="presParOf" srcId="{25F655EA-FE9F-44F9-9395-847E377E734E}" destId="{66B3DA75-825F-4818-9E8A-877C9DD41726}" srcOrd="1" destOrd="0" presId="urn:microsoft.com/office/officeart/2005/8/layout/hList1"/>
    <dgm:cxn modelId="{EB226A9D-2865-482F-8049-070965832FE9}" type="presParOf" srcId="{25F655EA-FE9F-44F9-9395-847E377E734E}" destId="{67BD6EB0-1F67-47B2-AB73-8AA62623991E}" srcOrd="2" destOrd="0" presId="urn:microsoft.com/office/officeart/2005/8/layout/hList1"/>
    <dgm:cxn modelId="{A29AE1AB-39DE-4DE5-A0F5-9383973C6817}" type="presParOf" srcId="{67BD6EB0-1F67-47B2-AB73-8AA62623991E}" destId="{973D39DF-801B-4A47-A0B9-D768399BB2D4}" srcOrd="0" destOrd="0" presId="urn:microsoft.com/office/officeart/2005/8/layout/hList1"/>
    <dgm:cxn modelId="{032B8311-356D-47AC-8AEC-1ECC70A08E3E}" type="presParOf" srcId="{67BD6EB0-1F67-47B2-AB73-8AA62623991E}" destId="{72849168-BFFA-49C1-9EB3-D9FC8EEE10AB}" srcOrd="1" destOrd="0" presId="urn:microsoft.com/office/officeart/2005/8/layout/hList1"/>
    <dgm:cxn modelId="{08E19C74-4DA9-4589-B371-CCBA2B5867C6}" type="presParOf" srcId="{25F655EA-FE9F-44F9-9395-847E377E734E}" destId="{4E8D052B-6E14-4BD7-863D-49DEB747D17A}" srcOrd="3" destOrd="0" presId="urn:microsoft.com/office/officeart/2005/8/layout/hList1"/>
    <dgm:cxn modelId="{8B449651-554D-439D-9D84-C6DB903DD7CF}" type="presParOf" srcId="{25F655EA-FE9F-44F9-9395-847E377E734E}" destId="{F189A736-C95D-479D-ABC9-8879A5ECF27A}" srcOrd="4" destOrd="0" presId="urn:microsoft.com/office/officeart/2005/8/layout/hList1"/>
    <dgm:cxn modelId="{D69F3C36-ECC8-40D9-9E1F-65E649E948D2}" type="presParOf" srcId="{F189A736-C95D-479D-ABC9-8879A5ECF27A}" destId="{6A4906E8-C973-483F-8555-E232B0247972}" srcOrd="0" destOrd="0" presId="urn:microsoft.com/office/officeart/2005/8/layout/hList1"/>
    <dgm:cxn modelId="{E7F8D9CB-830A-4436-AF7B-B2F384D2D717}" type="presParOf" srcId="{F189A736-C95D-479D-ABC9-8879A5ECF27A}" destId="{7C64EA3F-868C-4D2C-9391-75AC90624EC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439458-8A38-4593-A47F-E09D5E0664C3}">
      <dsp:nvSpPr>
        <dsp:cNvPr id="0" name=""/>
        <dsp:cNvSpPr/>
      </dsp:nvSpPr>
      <dsp:spPr>
        <a:xfrm>
          <a:off x="0" y="0"/>
          <a:ext cx="4495800" cy="4495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971BA14-DBD0-44A9-9CEF-698BDA18F93F}">
      <dsp:nvSpPr>
        <dsp:cNvPr id="0" name=""/>
        <dsp:cNvSpPr/>
      </dsp:nvSpPr>
      <dsp:spPr>
        <a:xfrm>
          <a:off x="2247900" y="0"/>
          <a:ext cx="5981699" cy="4495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Type of Control</a:t>
          </a:r>
        </a:p>
      </dsp:txBody>
      <dsp:txXfrm>
        <a:off x="2247900" y="0"/>
        <a:ext cx="2990849" cy="2135505"/>
      </dsp:txXfrm>
    </dsp:sp>
    <dsp:sp modelId="{8CEBBD56-3B9C-49C8-B53C-17A809FA4F88}">
      <dsp:nvSpPr>
        <dsp:cNvPr id="0" name=""/>
        <dsp:cNvSpPr/>
      </dsp:nvSpPr>
      <dsp:spPr>
        <a:xfrm>
          <a:off x="1180147" y="2135505"/>
          <a:ext cx="2135505" cy="213550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80000"/>
            <a:hueOff val="388250"/>
            <a:satOff val="-24386"/>
            <a:lumOff val="3082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D8F2949-3856-4F5E-A1D5-BB3D552EE7BC}">
      <dsp:nvSpPr>
        <dsp:cNvPr id="0" name=""/>
        <dsp:cNvSpPr/>
      </dsp:nvSpPr>
      <dsp:spPr>
        <a:xfrm>
          <a:off x="2247900" y="2135505"/>
          <a:ext cx="5981699" cy="21355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88250"/>
              <a:satOff val="-24386"/>
              <a:lumOff val="30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Type of Function</a:t>
          </a:r>
        </a:p>
      </dsp:txBody>
      <dsp:txXfrm>
        <a:off x="2247900" y="2135505"/>
        <a:ext cx="2990849" cy="2135505"/>
      </dsp:txXfrm>
    </dsp:sp>
    <dsp:sp modelId="{DB7D44E1-1FAC-4228-8F43-A9C46568EE22}">
      <dsp:nvSpPr>
        <dsp:cNvPr id="0" name=""/>
        <dsp:cNvSpPr/>
      </dsp:nvSpPr>
      <dsp:spPr>
        <a:xfrm>
          <a:off x="5238749" y="0"/>
          <a:ext cx="2990849" cy="21355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kern="1200" dirty="0"/>
            <a:t>Administrative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kern="1200" dirty="0"/>
            <a:t>Technical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kern="1200" dirty="0"/>
            <a:t>Physical</a:t>
          </a:r>
        </a:p>
      </dsp:txBody>
      <dsp:txXfrm>
        <a:off x="5238749" y="0"/>
        <a:ext cx="2990849" cy="2135505"/>
      </dsp:txXfrm>
    </dsp:sp>
    <dsp:sp modelId="{C0579544-74D6-475A-B9A8-17E4A1CCC5A4}">
      <dsp:nvSpPr>
        <dsp:cNvPr id="0" name=""/>
        <dsp:cNvSpPr/>
      </dsp:nvSpPr>
      <dsp:spPr>
        <a:xfrm>
          <a:off x="5238749" y="2135505"/>
          <a:ext cx="2990849" cy="21355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kern="1200" dirty="0"/>
            <a:t>Preventive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kern="1200" dirty="0"/>
            <a:t>Detective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kern="1200" dirty="0"/>
            <a:t>Corrective</a:t>
          </a:r>
        </a:p>
      </dsp:txBody>
      <dsp:txXfrm>
        <a:off x="5238749" y="2135505"/>
        <a:ext cx="2990849" cy="21355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8D5F8-5798-44A6-9020-00AFDC589EF4}">
      <dsp:nvSpPr>
        <dsp:cNvPr id="0" name=""/>
        <dsp:cNvSpPr/>
      </dsp:nvSpPr>
      <dsp:spPr>
        <a:xfrm>
          <a:off x="0" y="416400"/>
          <a:ext cx="6934200" cy="630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485A9-88F2-4FCC-A120-97012CB5C43A}">
      <dsp:nvSpPr>
        <dsp:cNvPr id="0" name=""/>
        <dsp:cNvSpPr/>
      </dsp:nvSpPr>
      <dsp:spPr>
        <a:xfrm>
          <a:off x="346710" y="47400"/>
          <a:ext cx="4853940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467" tIns="0" rIns="18346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Updates</a:t>
          </a:r>
        </a:p>
      </dsp:txBody>
      <dsp:txXfrm>
        <a:off x="382736" y="83426"/>
        <a:ext cx="4781888" cy="665948"/>
      </dsp:txXfrm>
    </dsp:sp>
    <dsp:sp modelId="{62FC0108-D8D1-485D-9160-1EDAAED0E82D}">
      <dsp:nvSpPr>
        <dsp:cNvPr id="0" name=""/>
        <dsp:cNvSpPr/>
      </dsp:nvSpPr>
      <dsp:spPr>
        <a:xfrm>
          <a:off x="0" y="1550400"/>
          <a:ext cx="6934200" cy="630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67C50D-A116-4366-865C-A397604D3AFC}">
      <dsp:nvSpPr>
        <dsp:cNvPr id="0" name=""/>
        <dsp:cNvSpPr/>
      </dsp:nvSpPr>
      <dsp:spPr>
        <a:xfrm>
          <a:off x="346710" y="1181400"/>
          <a:ext cx="4853940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467" tIns="0" rIns="18346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Additional Notices—Networks, Data, and Internet Usage</a:t>
          </a:r>
        </a:p>
      </dsp:txBody>
      <dsp:txXfrm>
        <a:off x="382736" y="1217426"/>
        <a:ext cx="4781888" cy="665948"/>
      </dsp:txXfrm>
    </dsp:sp>
    <dsp:sp modelId="{08D7A67F-6DB8-47AF-928F-F45E74AB9B64}">
      <dsp:nvSpPr>
        <dsp:cNvPr id="0" name=""/>
        <dsp:cNvSpPr/>
      </dsp:nvSpPr>
      <dsp:spPr>
        <a:xfrm>
          <a:off x="0" y="2684400"/>
          <a:ext cx="6934200" cy="630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DF204D-F949-4E75-BCA1-8245C0E4FF11}">
      <dsp:nvSpPr>
        <dsp:cNvPr id="0" name=""/>
        <dsp:cNvSpPr/>
      </dsp:nvSpPr>
      <dsp:spPr>
        <a:xfrm>
          <a:off x="346710" y="2315400"/>
          <a:ext cx="4853940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467" tIns="0" rIns="18346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Limited Warranty</a:t>
          </a:r>
        </a:p>
      </dsp:txBody>
      <dsp:txXfrm>
        <a:off x="382736" y="2351426"/>
        <a:ext cx="4781888" cy="665948"/>
      </dsp:txXfrm>
    </dsp:sp>
    <dsp:sp modelId="{434829BA-886E-46D8-8DFF-1036E61DC93E}">
      <dsp:nvSpPr>
        <dsp:cNvPr id="0" name=""/>
        <dsp:cNvSpPr/>
      </dsp:nvSpPr>
      <dsp:spPr>
        <a:xfrm>
          <a:off x="0" y="3818400"/>
          <a:ext cx="6934200" cy="630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C9BD85-5DA9-497D-A28B-46EE742B0063}">
      <dsp:nvSpPr>
        <dsp:cNvPr id="0" name=""/>
        <dsp:cNvSpPr/>
      </dsp:nvSpPr>
      <dsp:spPr>
        <a:xfrm>
          <a:off x="346710" y="3449400"/>
          <a:ext cx="4853940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467" tIns="0" rIns="18346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Exclusions from Limited Warranty</a:t>
          </a:r>
        </a:p>
      </dsp:txBody>
      <dsp:txXfrm>
        <a:off x="382736" y="3485426"/>
        <a:ext cx="4781888" cy="665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C16DD-869E-477C-B38B-39932DD6554C}">
      <dsp:nvSpPr>
        <dsp:cNvPr id="0" name=""/>
        <dsp:cNvSpPr/>
      </dsp:nvSpPr>
      <dsp:spPr>
        <a:xfrm>
          <a:off x="2593" y="64050"/>
          <a:ext cx="2528738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Risk</a:t>
          </a:r>
        </a:p>
      </dsp:txBody>
      <dsp:txXfrm>
        <a:off x="2593" y="64050"/>
        <a:ext cx="2528738" cy="720000"/>
      </dsp:txXfrm>
    </dsp:sp>
    <dsp:sp modelId="{0EC3116E-C53F-4064-B81C-A8497DC1AB33}">
      <dsp:nvSpPr>
        <dsp:cNvPr id="0" name=""/>
        <dsp:cNvSpPr/>
      </dsp:nvSpPr>
      <dsp:spPr>
        <a:xfrm>
          <a:off x="2593" y="784050"/>
          <a:ext cx="2528738" cy="2333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Any exposure to a threat</a:t>
          </a:r>
        </a:p>
      </dsp:txBody>
      <dsp:txXfrm>
        <a:off x="2593" y="784050"/>
        <a:ext cx="2528738" cy="2333250"/>
      </dsp:txXfrm>
    </dsp:sp>
    <dsp:sp modelId="{973D39DF-801B-4A47-A0B9-D768399BB2D4}">
      <dsp:nvSpPr>
        <dsp:cNvPr id="0" name=""/>
        <dsp:cNvSpPr/>
      </dsp:nvSpPr>
      <dsp:spPr>
        <a:xfrm>
          <a:off x="2885355" y="64050"/>
          <a:ext cx="2528738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Threat</a:t>
          </a:r>
        </a:p>
      </dsp:txBody>
      <dsp:txXfrm>
        <a:off x="2885355" y="64050"/>
        <a:ext cx="2528738" cy="720000"/>
      </dsp:txXfrm>
    </dsp:sp>
    <dsp:sp modelId="{72849168-BFFA-49C1-9EB3-D9FC8EEE10AB}">
      <dsp:nvSpPr>
        <dsp:cNvPr id="0" name=""/>
        <dsp:cNvSpPr/>
      </dsp:nvSpPr>
      <dsp:spPr>
        <a:xfrm>
          <a:off x="2885355" y="784050"/>
          <a:ext cx="2528738" cy="2333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Any action that could lead to damage, disruption, or loss</a:t>
          </a:r>
        </a:p>
      </dsp:txBody>
      <dsp:txXfrm>
        <a:off x="2885355" y="784050"/>
        <a:ext cx="2528738" cy="2333250"/>
      </dsp:txXfrm>
    </dsp:sp>
    <dsp:sp modelId="{6A4906E8-C973-483F-8555-E232B0247972}">
      <dsp:nvSpPr>
        <dsp:cNvPr id="0" name=""/>
        <dsp:cNvSpPr/>
      </dsp:nvSpPr>
      <dsp:spPr>
        <a:xfrm>
          <a:off x="5768117" y="64050"/>
          <a:ext cx="2528738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Vulnerability</a:t>
          </a:r>
        </a:p>
      </dsp:txBody>
      <dsp:txXfrm>
        <a:off x="5768117" y="64050"/>
        <a:ext cx="2528738" cy="720000"/>
      </dsp:txXfrm>
    </dsp:sp>
    <dsp:sp modelId="{7C64EA3F-868C-4D2C-9391-75AC90624ECE}">
      <dsp:nvSpPr>
        <dsp:cNvPr id="0" name=""/>
        <dsp:cNvSpPr/>
      </dsp:nvSpPr>
      <dsp:spPr>
        <a:xfrm>
          <a:off x="5768117" y="784050"/>
          <a:ext cx="2528738" cy="2333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Weakness in an operating system or application software</a:t>
          </a:r>
        </a:p>
      </dsp:txBody>
      <dsp:txXfrm>
        <a:off x="5768117" y="784050"/>
        <a:ext cx="2528738" cy="2333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70403" cy="353854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20661" y="0"/>
            <a:ext cx="4070403" cy="353854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EFA3BDC7-8A50-42C8-9302-6762F35E1C3A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4070403" cy="353854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20661" y="6721993"/>
            <a:ext cx="4070403" cy="353854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01C19D98-79E7-4C46-B693-5C594D7251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71701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70403" cy="35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20661" y="0"/>
            <a:ext cx="4070403" cy="35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7350" y="530225"/>
            <a:ext cx="3538538" cy="265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324" y="3361611"/>
            <a:ext cx="7514590" cy="3184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21993"/>
            <a:ext cx="4070403" cy="35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20661" y="6721993"/>
            <a:ext cx="4070403" cy="35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224D85D-0234-4E0E-8CD2-74151B7F49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9620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C0EB3-4014-4C37-92E8-3964A4450D46}" type="slidenum">
              <a:rPr lang="en-US" smtClean="0">
                <a:latin typeface="Arial" charset="0"/>
              </a:rPr>
              <a:pPr/>
              <a:t>1</a:t>
            </a:fld>
            <a:endParaRPr lang="en-US" dirty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765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17038-6CDF-4E43-B456-40DBE9010CB5}" type="slidenum">
              <a:rPr lang="en-US" smtClean="0">
                <a:latin typeface="Arial" charset="0"/>
              </a:rPr>
              <a:pPr/>
              <a:t>10</a:t>
            </a:fld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28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17038-6CDF-4E43-B456-40DBE9010CB5}" type="slidenum">
              <a:rPr lang="en-US" smtClean="0">
                <a:latin typeface="Arial" charset="0"/>
              </a:rPr>
              <a:pPr/>
              <a:t>11</a:t>
            </a:fld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081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17038-6CDF-4E43-B456-40DBE9010CB5}" type="slidenum">
              <a:rPr lang="en-US" smtClean="0">
                <a:latin typeface="Arial" charset="0"/>
              </a:rPr>
              <a:pPr/>
              <a:t>13</a:t>
            </a:fld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56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17038-6CDF-4E43-B456-40DBE9010CB5}" type="slidenum">
              <a:rPr lang="en-US" smtClean="0">
                <a:latin typeface="Arial" charset="0"/>
              </a:rPr>
              <a:pPr/>
              <a:t>14</a:t>
            </a:fld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81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17038-6CDF-4E43-B456-40DBE9010CB5}" type="slidenum">
              <a:rPr lang="en-US" smtClean="0">
                <a:latin typeface="Arial" charset="0"/>
              </a:rPr>
              <a:pPr/>
              <a:t>15</a:t>
            </a:fld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8274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17038-6CDF-4E43-B456-40DBE9010CB5}" type="slidenum">
              <a:rPr lang="en-US" smtClean="0">
                <a:latin typeface="Arial" charset="0"/>
              </a:rPr>
              <a:pPr/>
              <a:t>17</a:t>
            </a:fld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758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17038-6CDF-4E43-B456-40DBE9010CB5}" type="slidenum">
              <a:rPr lang="en-US" smtClean="0">
                <a:latin typeface="Arial" charset="0"/>
              </a:rPr>
              <a:pPr/>
              <a:t>18</a:t>
            </a:fld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169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Most ransomware encrypts data and demands a payment using cryptocurrency in exchange for the decryption key.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17038-6CDF-4E43-B456-40DBE9010CB5}" type="slidenum">
              <a:rPr lang="en-US" smtClean="0">
                <a:latin typeface="Arial" charset="0"/>
              </a:rPr>
              <a:pPr/>
              <a:t>19</a:t>
            </a:fld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89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 recurring three-step process for addressing attacks</a:t>
            </a:r>
          </a:p>
          <a:p>
            <a:endParaRPr lang="en-US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24D85D-0234-4E0E-8CD2-74151B7F496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2551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17038-6CDF-4E43-B456-40DBE9010CB5}" type="slidenum">
              <a:rPr lang="en-US" smtClean="0">
                <a:latin typeface="Arial" charset="0"/>
              </a:rPr>
              <a:pPr/>
              <a:t>21</a:t>
            </a:fld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20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B07295-71A5-4550-9F86-B721C853089B}" type="slidenum">
              <a:rPr lang="en-US" smtClean="0">
                <a:latin typeface="Arial" charset="0"/>
              </a:rPr>
              <a:pPr/>
              <a:t>2</a:t>
            </a:fld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59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Arial" charset="0"/>
              </a:rPr>
              <a:t>SIEM tools can often cross-reference known vulnerability databases to help identify suspect behavior.</a:t>
            </a:r>
          </a:p>
          <a:p>
            <a:r>
              <a:rPr lang="en-US" dirty="0">
                <a:latin typeface="Arial" charset="0"/>
              </a:rPr>
              <a:t>The analysis phase includes validating suspect activity as abnormal and then figuring out what is causing it.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17038-6CDF-4E43-B456-40DBE9010CB5}" type="slidenum">
              <a:rPr lang="en-US" smtClean="0">
                <a:latin typeface="Arial" charset="0"/>
              </a:rPr>
              <a:pPr/>
              <a:t>22</a:t>
            </a:fld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945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17038-6CDF-4E43-B456-40DBE9010CB5}" type="slidenum">
              <a:rPr lang="en-US" smtClean="0">
                <a:latin typeface="Arial" charset="0"/>
              </a:rPr>
              <a:pPr/>
              <a:t>23</a:t>
            </a:fld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480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4D85D-0234-4E0E-8CD2-74151B7F496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967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4D85D-0234-4E0E-8CD2-74151B7F496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275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4D85D-0234-4E0E-8CD2-74151B7F496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787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17038-6CDF-4E43-B456-40DBE9010CB5}" type="slidenum">
              <a:rPr lang="en-US" smtClean="0">
                <a:latin typeface="Arial" charset="0"/>
              </a:rPr>
              <a:pPr/>
              <a:t>27</a:t>
            </a:fld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938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B07295-71A5-4550-9F86-B721C853089B}" type="slidenum">
              <a:rPr lang="en-US" smtClean="0">
                <a:latin typeface="Arial" charset="0"/>
              </a:rPr>
              <a:pPr/>
              <a:t>3</a:t>
            </a:fld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71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17038-6CDF-4E43-B456-40DBE9010CB5}" type="slidenum">
              <a:rPr lang="en-US" smtClean="0">
                <a:latin typeface="Arial" charset="0"/>
              </a:rPr>
              <a:pPr/>
              <a:t>4</a:t>
            </a:fld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029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4D85D-0234-4E0E-8CD2-74151B7F496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03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defTabSz="941100">
              <a:buFont typeface="Arial" panose="020B0604020202020204" pitchFamily="34" charset="0"/>
              <a:buChar char="•"/>
              <a:defRPr/>
            </a:pPr>
            <a:r>
              <a:rPr lang="en-US" baseline="0" dirty="0"/>
              <a:t>The practice of securing information involves ensuring three tenets of information security: confidentiality, integrity, and </a:t>
            </a:r>
            <a:r>
              <a:rPr lang="en-US" dirty="0"/>
              <a:t>availability</a:t>
            </a:r>
            <a:endParaRPr lang="en-US" baseline="0" dirty="0"/>
          </a:p>
          <a:p>
            <a:pPr marL="171450" indent="-171450" defTabSz="941100">
              <a:buFont typeface="Arial" panose="020B0604020202020204" pitchFamily="34" charset="0"/>
              <a:buChar char="•"/>
              <a:defRPr/>
            </a:pPr>
            <a:r>
              <a:rPr lang="en-US" baseline="0" dirty="0"/>
              <a:t>Known as the C-I-A triad</a:t>
            </a:r>
          </a:p>
          <a:p>
            <a:pPr marL="628650" marR="0" lvl="1" indent="-171450" algn="l" defTabSz="9411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Also known as the availability,</a:t>
            </a:r>
            <a:r>
              <a:rPr lang="en-US" baseline="0" dirty="0"/>
              <a:t> integrity, and confidentiality (A-I-C) triad</a:t>
            </a:r>
          </a:p>
          <a:p>
            <a:pPr marL="171450" marR="0" lvl="0" indent="-171450" algn="l" defTabSz="9411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/>
              <a:t>Each tenet interacts with the other two and, in some cases, may conflict</a:t>
            </a:r>
          </a:p>
          <a:p>
            <a:pPr marL="0" marR="0" lvl="0" indent="0" algn="l" defTabSz="9411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4D85D-0234-4E0E-8CD2-74151B7F496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03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 successful attack against confidential information enables the attacker to use the information to gain an inappropriate advantage or to extort compensation through threats to divulge the information.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17038-6CDF-4E43-B456-40DBE9010CB5}" type="slidenum">
              <a:rPr lang="en-US" smtClean="0">
                <a:latin typeface="Arial" charset="0"/>
              </a:rPr>
              <a:pPr/>
              <a:t>7</a:t>
            </a:fld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98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17038-6CDF-4E43-B456-40DBE9010CB5}" type="slidenum">
              <a:rPr lang="en-US" smtClean="0">
                <a:latin typeface="Arial" charset="0"/>
              </a:rPr>
              <a:pPr/>
              <a:t>8</a:t>
            </a:fld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83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17038-6CDF-4E43-B456-40DBE9010CB5}" type="slidenum">
              <a:rPr lang="en-US" smtClean="0">
                <a:latin typeface="Arial" charset="0"/>
              </a:rPr>
              <a:pPr/>
              <a:t>9</a:t>
            </a:fld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35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71272"/>
            <a:ext cx="9448800" cy="7935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133600"/>
            <a:ext cx="7086600" cy="584775"/>
          </a:xfrm>
        </p:spPr>
        <p:txBody>
          <a:bodyPr>
            <a:spAutoFit/>
          </a:bodyPr>
          <a:lstStyle>
            <a:lvl1pPr marL="0" indent="0">
              <a:buFont typeface="Wingdings" pitchFamily="2" charset="2"/>
              <a:buNone/>
              <a:defRPr sz="3200" b="0">
                <a:solidFill>
                  <a:srgbClr val="00407A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52400" y="6248400"/>
            <a:ext cx="31454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106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106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106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106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106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106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106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106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106" charset="-128"/>
                <a:cs typeface="+mn-cs"/>
              </a:defRPr>
            </a:lvl9pPr>
          </a:lstStyle>
          <a:p>
            <a:r>
              <a:rPr lang="en-US" sz="700" dirty="0">
                <a:solidFill>
                  <a:schemeClr val="accent5"/>
                </a:solidFill>
              </a:rPr>
              <a:t>© 2020 Jones and Bartlett </a:t>
            </a:r>
            <a:r>
              <a:rPr lang="en-US" sz="700" i="0" dirty="0">
                <a:solidFill>
                  <a:schemeClr val="accent5"/>
                </a:solidFill>
              </a:rPr>
              <a:t>Learning, LLC, an Ascend Learning Company </a:t>
            </a:r>
          </a:p>
          <a:p>
            <a:r>
              <a:rPr lang="en-US" sz="700" i="0" dirty="0">
                <a:solidFill>
                  <a:schemeClr val="accent5"/>
                </a:solidFill>
              </a:rPr>
              <a:t>www.jblearning.com</a:t>
            </a:r>
          </a:p>
          <a:p>
            <a:r>
              <a:rPr lang="en-US" sz="700" i="0" dirty="0">
                <a:solidFill>
                  <a:schemeClr val="accent5"/>
                </a:solidFill>
              </a:rPr>
              <a:t>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DE3330-6E54-4C8A-B68C-A40BE4A77DC0}"/>
              </a:ext>
            </a:extLst>
          </p:cNvPr>
          <p:cNvSpPr txBox="1"/>
          <p:nvPr userDrawn="1"/>
        </p:nvSpPr>
        <p:spPr>
          <a:xfrm>
            <a:off x="7162800" y="6429345"/>
            <a:ext cx="2819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accent5"/>
                </a:solidFill>
              </a:rPr>
              <a:t>Cover image © Sharpshot/Dreamstime.com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405749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38" y="304800"/>
            <a:ext cx="2074862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304800"/>
            <a:ext cx="6072188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295400"/>
            <a:ext cx="4073525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675" y="1295400"/>
            <a:ext cx="4073525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9750" y="304800"/>
            <a:ext cx="829945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295400"/>
            <a:ext cx="407352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675" y="1295400"/>
            <a:ext cx="407352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bg2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297613"/>
            <a:ext cx="91440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04800"/>
            <a:ext cx="82994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295400"/>
            <a:ext cx="82994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80966" name="Text Box 6"/>
          <p:cNvSpPr txBox="1">
            <a:spLocks noChangeArrowheads="1"/>
          </p:cNvSpPr>
          <p:nvPr/>
        </p:nvSpPr>
        <p:spPr bwMode="auto">
          <a:xfrm>
            <a:off x="8382000" y="6496050"/>
            <a:ext cx="5762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800" dirty="0">
                <a:solidFill>
                  <a:schemeClr val="bg1"/>
                </a:solidFill>
              </a:rPr>
              <a:t>Page </a:t>
            </a:r>
            <a:fld id="{DEEF7EDB-1475-4749-AA87-2953B25835FE}" type="slidenum">
              <a:rPr lang="en-US" sz="800">
                <a:solidFill>
                  <a:schemeClr val="bg1"/>
                </a:solidFill>
              </a:rPr>
              <a:pPr eaLnBrk="0" hangingPunct="0">
                <a:defRPr/>
              </a:pPr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5250" y="6478588"/>
            <a:ext cx="35623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/>
                </a:solidFill>
                <a:latin typeface="Arial" pitchFamily="34" charset="0"/>
              </a:rPr>
              <a:t>Security</a:t>
            </a:r>
            <a:r>
              <a:rPr lang="en-US" sz="1000" baseline="0" dirty="0">
                <a:solidFill>
                  <a:schemeClr val="bg1"/>
                </a:solidFill>
                <a:latin typeface="Arial" pitchFamily="34" charset="0"/>
              </a:rPr>
              <a:t> Strategies in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</a:rPr>
              <a:t>Windows Platforms and Applications </a:t>
            </a:r>
          </a:p>
        </p:txBody>
      </p:sp>
      <p:sp>
        <p:nvSpPr>
          <p:cNvPr id="9" name="TextBox 4"/>
          <p:cNvSpPr txBox="1"/>
          <p:nvPr userDrawn="1"/>
        </p:nvSpPr>
        <p:spPr>
          <a:xfrm>
            <a:off x="4267200" y="6395457"/>
            <a:ext cx="309571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106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106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106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106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106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106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106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106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106" charset="-128"/>
                <a:cs typeface="+mn-cs"/>
              </a:defRPr>
            </a:lvl9pPr>
          </a:lstStyle>
          <a:p>
            <a:r>
              <a:rPr lang="en-US" sz="700" dirty="0">
                <a:solidFill>
                  <a:schemeClr val="accent5"/>
                </a:solidFill>
              </a:rPr>
              <a:t>© 2020 Jones and Bartlett </a:t>
            </a:r>
            <a:r>
              <a:rPr lang="en-US" sz="700" i="0" dirty="0">
                <a:solidFill>
                  <a:schemeClr val="accent5"/>
                </a:solidFill>
              </a:rPr>
              <a:t>Learning, LLC, an Ascend Learning Company </a:t>
            </a:r>
          </a:p>
          <a:p>
            <a:r>
              <a:rPr lang="en-US" sz="700" i="0" dirty="0">
                <a:solidFill>
                  <a:schemeClr val="accent5"/>
                </a:solidFill>
              </a:rPr>
              <a:t>www.jblearning.com</a:t>
            </a:r>
          </a:p>
          <a:p>
            <a:r>
              <a:rPr lang="en-US" sz="700" i="0" dirty="0">
                <a:solidFill>
                  <a:schemeClr val="accent5"/>
                </a:solidFill>
              </a:rPr>
              <a:t>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7" r:id="rId1"/>
    <p:sldLayoutId id="2147484443" r:id="rId2"/>
    <p:sldLayoutId id="2147484444" r:id="rId3"/>
    <p:sldLayoutId id="2147484445" r:id="rId4"/>
    <p:sldLayoutId id="2147484446" r:id="rId5"/>
    <p:sldLayoutId id="2147484447" r:id="rId6"/>
    <p:sldLayoutId id="2147484448" r:id="rId7"/>
    <p:sldLayoutId id="2147484449" r:id="rId8"/>
    <p:sldLayoutId id="2147484450" r:id="rId9"/>
    <p:sldLayoutId id="2147484451" r:id="rId10"/>
    <p:sldLayoutId id="2147484452" r:id="rId11"/>
    <p:sldLayoutId id="2147484453" r:id="rId12"/>
    <p:sldLayoutId id="2147484454" r:id="rId13"/>
    <p:sldLayoutId id="2147484455" r:id="rId14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pitchFamily="34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87388" indent="-231775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SzPct val="85000"/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400">
          <a:solidFill>
            <a:schemeClr val="tx1"/>
          </a:solidFill>
          <a:latin typeface="+mn-lt"/>
        </a:defRPr>
      </a:lvl3pPr>
      <a:lvl4pPr marL="1544638" indent="-173038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SzPct val="90000"/>
        <a:buChar char="›"/>
        <a:defRPr sz="1200">
          <a:solidFill>
            <a:schemeClr val="tx1"/>
          </a:solidFill>
          <a:latin typeface="+mn-lt"/>
        </a:defRPr>
      </a:lvl4pPr>
      <a:lvl5pPr marL="20526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000">
          <a:solidFill>
            <a:schemeClr val="tx1"/>
          </a:solidFill>
          <a:latin typeface="+mn-lt"/>
        </a:defRPr>
      </a:lvl5pPr>
      <a:lvl6pPr marL="25098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000">
          <a:solidFill>
            <a:schemeClr val="tx1"/>
          </a:solidFill>
          <a:latin typeface="+mn-lt"/>
        </a:defRPr>
      </a:lvl6pPr>
      <a:lvl7pPr marL="29670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000">
          <a:solidFill>
            <a:schemeClr val="tx1"/>
          </a:solidFill>
          <a:latin typeface="+mn-lt"/>
        </a:defRPr>
      </a:lvl7pPr>
      <a:lvl8pPr marL="34242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000">
          <a:solidFill>
            <a:schemeClr val="tx1"/>
          </a:solidFill>
          <a:latin typeface="+mn-lt"/>
        </a:defRPr>
      </a:lvl8pPr>
      <a:lvl9pPr marL="38814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01638" y="1600200"/>
            <a:ext cx="8348662" cy="4179606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00407A"/>
                </a:solidFill>
              </a:rPr>
              <a:t>Security Strategies in Windows Platforms and Applications</a:t>
            </a:r>
          </a:p>
          <a:p>
            <a:pPr algn="ctr"/>
            <a:endParaRPr lang="en-US" dirty="0"/>
          </a:p>
          <a:p>
            <a:pPr algn="ctr"/>
            <a:endParaRPr lang="en-US" b="1" dirty="0">
              <a:solidFill>
                <a:srgbClr val="00407A"/>
              </a:solidFill>
            </a:endParaRPr>
          </a:p>
          <a:p>
            <a:pPr algn="ctr"/>
            <a:r>
              <a:rPr lang="en-US" b="1" dirty="0">
                <a:solidFill>
                  <a:srgbClr val="00407A"/>
                </a:solidFill>
              </a:rPr>
              <a:t>Lesson 1</a:t>
            </a:r>
          </a:p>
          <a:p>
            <a:pPr algn="ctr"/>
            <a:r>
              <a:rPr lang="en-US" b="1" dirty="0">
                <a:solidFill>
                  <a:srgbClr val="00407A"/>
                </a:solidFill>
              </a:rPr>
              <a:t>Microsoft Windows and the </a:t>
            </a:r>
            <a:br>
              <a:rPr lang="en-US" b="1" dirty="0">
                <a:solidFill>
                  <a:srgbClr val="00407A"/>
                </a:solidFill>
              </a:rPr>
            </a:br>
            <a:r>
              <a:rPr lang="en-US" b="1" dirty="0">
                <a:solidFill>
                  <a:srgbClr val="00407A"/>
                </a:solidFill>
              </a:rPr>
              <a:t>Threat Landscape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/>
              <a:t>Microsoft Windows and Applications in a Typical IT Infrastructure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9750" y="1905000"/>
            <a:ext cx="8299450" cy="3816350"/>
          </a:xfrm>
        </p:spPr>
        <p:txBody>
          <a:bodyPr/>
          <a:lstStyle/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IT infrastructure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Collection of computers, devices, and network components that make up an IT environment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3713912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/>
              <a:t>Microsoft Windows and Applications in a Typical IT Infrastructure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9750" y="1752600"/>
            <a:ext cx="8299450" cy="3968750"/>
          </a:xfrm>
        </p:spPr>
        <p:txBody>
          <a:bodyPr/>
          <a:lstStyle/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Common infrastructure components: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Client platforms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Network segments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Network devices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Server instances (often listed by function)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Cloud-based offerings, such as Microsoft Office 365 and Microsoft Azure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5626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4963"/>
            <a:ext cx="8413750" cy="990600"/>
          </a:xfrm>
        </p:spPr>
        <p:txBody>
          <a:bodyPr/>
          <a:lstStyle/>
          <a:p>
            <a:r>
              <a:rPr lang="en-US" sz="4000" dirty="0"/>
              <a:t>A Sample IT Infrastructure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108" y="1143000"/>
            <a:ext cx="8178675" cy="496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28577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dirty="0"/>
              <a:t>Windows Clients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9750" y="1295400"/>
            <a:ext cx="8299450" cy="4425950"/>
          </a:xfrm>
        </p:spPr>
        <p:txBody>
          <a:bodyPr/>
          <a:lstStyle/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Client systems provide functionality to end users; customer-facing systems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Include desktops, laptops, and mobile devices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Each application can be deployed on client systems as either a thin or a thick client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Windows 10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Newest and most popular Windows client operating system</a:t>
            </a:r>
          </a:p>
          <a:p>
            <a:pPr marL="350838" indent="-350838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2543985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dirty="0"/>
              <a:t>Windows Servers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9750" y="1295400"/>
            <a:ext cx="8299450" cy="4425950"/>
          </a:xfrm>
        </p:spPr>
        <p:txBody>
          <a:bodyPr/>
          <a:lstStyle/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Server computers provide services to client applications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Common server applications: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Web servers, application servers, and database servers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Windows Server 2019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Essentials, for small businesses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Standard, for most server functions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Datacenter, for large-scale deployments</a:t>
            </a:r>
          </a:p>
        </p:txBody>
      </p:sp>
    </p:spTree>
    <p:extLst>
      <p:ext uri="{BB962C8B-B14F-4D97-AF65-F5344CB8AC3E}">
        <p14:creationId xmlns:p14="http://schemas.microsoft.com/office/powerpoint/2010/main" val="2602289287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1295400"/>
          </a:xfrm>
        </p:spPr>
        <p:txBody>
          <a:bodyPr/>
          <a:lstStyle/>
          <a:p>
            <a:r>
              <a:rPr lang="en-US" sz="4000" dirty="0"/>
              <a:t>Microsoft’s End-User License Agreement (EULA)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9750" y="1828800"/>
            <a:ext cx="8299450" cy="3892550"/>
          </a:xfrm>
        </p:spPr>
        <p:txBody>
          <a:bodyPr/>
          <a:lstStyle/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Software license agreement that contains the Microsoft Software License Terms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Must be accepted prior to installation of any Microsoft Windows product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Located in the Windows install folder or on the Microsoft website</a:t>
            </a:r>
          </a:p>
        </p:txBody>
      </p:sp>
    </p:spTree>
    <p:extLst>
      <p:ext uri="{BB962C8B-B14F-4D97-AF65-F5344CB8AC3E}">
        <p14:creationId xmlns:p14="http://schemas.microsoft.com/office/powerpoint/2010/main" val="2163226525"/>
      </p:ext>
    </p:extLst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4963"/>
            <a:ext cx="8413750" cy="990600"/>
          </a:xfrm>
        </p:spPr>
        <p:txBody>
          <a:bodyPr/>
          <a:lstStyle/>
          <a:p>
            <a:r>
              <a:rPr lang="en-US" sz="4000" dirty="0"/>
              <a:t>Microsoft EULA Sections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05798401"/>
              </p:ext>
            </p:extLst>
          </p:nvPr>
        </p:nvGraphicFramePr>
        <p:xfrm>
          <a:off x="1104900" y="1447800"/>
          <a:ext cx="6934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3569860"/>
      </p:ext>
    </p:extLst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dirty="0"/>
              <a:t>Windows Threats and Vulnerabilities</a:t>
            </a:r>
            <a:endParaRPr lang="en-US" sz="4000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FB269F-183E-4C7F-AB1B-D7E17EFDD4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200811"/>
              </p:ext>
            </p:extLst>
          </p:nvPr>
        </p:nvGraphicFramePr>
        <p:xfrm>
          <a:off x="520700" y="1981200"/>
          <a:ext cx="8299450" cy="3181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D6532D5-D3DA-462D-86C8-ADCC5CB4CE9B}"/>
              </a:ext>
            </a:extLst>
          </p:cNvPr>
          <p:cNvSpPr txBox="1"/>
          <p:nvPr/>
        </p:nvSpPr>
        <p:spPr>
          <a:xfrm>
            <a:off x="520700" y="5257800"/>
            <a:ext cx="8451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Successful attack:</a:t>
            </a:r>
            <a:r>
              <a:rPr lang="en-US" sz="2400" dirty="0"/>
              <a:t> One that realizes, or carries out, a threat against vulnerabilities</a:t>
            </a:r>
          </a:p>
        </p:txBody>
      </p:sp>
    </p:spTree>
    <p:extLst>
      <p:ext uri="{BB962C8B-B14F-4D97-AF65-F5344CB8AC3E}">
        <p14:creationId xmlns:p14="http://schemas.microsoft.com/office/powerpoint/2010/main" val="1908310851"/>
      </p:ext>
    </p:extLst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dirty="0"/>
              <a:t>Windows Threats and Vulnerabilities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9750" y="1676400"/>
            <a:ext cx="8299450" cy="4044950"/>
          </a:xfrm>
        </p:spPr>
        <p:txBody>
          <a:bodyPr/>
          <a:lstStyle/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 threat is not necessarily dangerous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Fire in fireplace = desirable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Fire in data center = dangerous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For damage to occur, there has to be a threat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Attackers look for vulnerabilities, then devise an attack that will exploit the weakness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5389642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dirty="0"/>
              <a:t>Anatomy of Microsoft Windows Vulnerabilities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9750" y="1676400"/>
            <a:ext cx="8299450" cy="4044950"/>
          </a:xfrm>
        </p:spPr>
        <p:txBody>
          <a:bodyPr/>
          <a:lstStyle/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Ransomware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Malicious software that renders files or volumes inaccessible through encryption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Attacker demands payment using cryptocurrency for the decryption key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/>
              <a:t>Well-known ransomware attacks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CryptoLocker</a:t>
            </a:r>
            <a:endParaRPr lang="en-US" sz="2600" dirty="0"/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Locky</a:t>
            </a:r>
            <a:endParaRPr lang="en-US" sz="2600" dirty="0"/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WannaCry</a:t>
            </a:r>
            <a:endParaRPr lang="en-US" sz="2600" dirty="0"/>
          </a:p>
          <a:p>
            <a:pPr marL="454025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0942399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1447800"/>
          </a:xfrm>
        </p:spPr>
        <p:txBody>
          <a:bodyPr/>
          <a:lstStyle/>
          <a:p>
            <a:r>
              <a:rPr lang="en-US" sz="4000" dirty="0"/>
              <a:t>Learning Objective(s)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54037" y="1409700"/>
            <a:ext cx="8299450" cy="4038600"/>
          </a:xfrm>
        </p:spPr>
        <p:txBody>
          <a:bodyPr/>
          <a:lstStyle/>
          <a:p>
            <a:pPr marL="342900" indent="-342900"/>
            <a:r>
              <a:rPr lang="en-US" sz="3200" dirty="0"/>
              <a:t>Describe information systems security and the inherent security features of the Microsoft Windows operating system. </a:t>
            </a:r>
          </a:p>
          <a:p>
            <a:pPr marL="342900" indent="-342900"/>
            <a:r>
              <a:rPr lang="en-US" sz="3200" dirty="0"/>
              <a:t>Describe threats to Microsoft Windows and applications.</a:t>
            </a:r>
          </a:p>
        </p:txBody>
      </p:sp>
    </p:spTree>
    <p:extLst>
      <p:ext uri="{BB962C8B-B14F-4D97-AF65-F5344CB8AC3E}">
        <p14:creationId xmlns:p14="http://schemas.microsoft.com/office/powerpoint/2010/main" val="1167212594"/>
      </p:ext>
    </p:extLst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Discovery-Analysis-Remediation Cycle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03838" y="1847477"/>
            <a:ext cx="4936323" cy="396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485416"/>
      </p:ext>
    </p:extLst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dirty="0"/>
              <a:t>Discovery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9750" y="1295400"/>
            <a:ext cx="5999825" cy="1660283"/>
          </a:xfrm>
        </p:spPr>
        <p:txBody>
          <a:bodyPr/>
          <a:lstStyle/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Once an attack starts, attackers become as inconspicuous as possible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F50A21-D076-4ABB-9BD8-77ED5CC7AC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39575" y="401761"/>
            <a:ext cx="2064675" cy="1660283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9F676CF-C842-410E-9600-FD02C354A9A2}"/>
              </a:ext>
            </a:extLst>
          </p:cNvPr>
          <p:cNvSpPr txBox="1">
            <a:spLocks/>
          </p:cNvSpPr>
          <p:nvPr/>
        </p:nvSpPr>
        <p:spPr bwMode="auto">
          <a:xfrm>
            <a:off x="539750" y="2819400"/>
            <a:ext cx="80645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33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7388" indent="-231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SzPct val="85000"/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400">
                <a:solidFill>
                  <a:schemeClr val="tx1"/>
                </a:solidFill>
                <a:latin typeface="+mn-lt"/>
              </a:defRPr>
            </a:lvl3pPr>
            <a:lvl4pPr marL="15446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SzPct val="90000"/>
              <a:buChar char="›"/>
              <a:defRPr sz="1200">
                <a:solidFill>
                  <a:schemeClr val="tx1"/>
                </a:solidFill>
                <a:latin typeface="+mn-lt"/>
              </a:defRPr>
            </a:lvl4pPr>
            <a:lvl5pPr marL="20526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000">
                <a:solidFill>
                  <a:schemeClr val="tx1"/>
                </a:solidFill>
                <a:latin typeface="+mn-lt"/>
              </a:defRPr>
            </a:lvl5pPr>
            <a:lvl6pPr marL="25098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000">
                <a:solidFill>
                  <a:schemeClr val="tx1"/>
                </a:solidFill>
                <a:latin typeface="+mn-lt"/>
              </a:defRPr>
            </a:lvl6pPr>
            <a:lvl7pPr marL="29670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000">
                <a:solidFill>
                  <a:schemeClr val="tx1"/>
                </a:solidFill>
                <a:latin typeface="+mn-lt"/>
              </a:defRPr>
            </a:lvl7pPr>
            <a:lvl8pPr marL="34242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000">
                <a:solidFill>
                  <a:schemeClr val="tx1"/>
                </a:solidFill>
                <a:latin typeface="+mn-lt"/>
              </a:defRPr>
            </a:lvl8pPr>
            <a:lvl9pPr marL="38814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/>
              <a:t>Need to compare suspect activity baseline (normal activity) to detect anomalies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/>
              <a:t>Common method of accomplishing this is to use activity and monitoring logs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506229508"/>
      </p:ext>
    </p:extLst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dirty="0"/>
              <a:t>Analysis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9750" y="1295400"/>
            <a:ext cx="5999825" cy="1660283"/>
          </a:xfrm>
        </p:spPr>
        <p:txBody>
          <a:bodyPr/>
          <a:lstStyle/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Security information and event management (SIEM) tools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F50A21-D076-4ABB-9BD8-77ED5CC7AC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39575" y="401761"/>
            <a:ext cx="2064675" cy="1660283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9F676CF-C842-410E-9600-FD02C354A9A2}"/>
              </a:ext>
            </a:extLst>
          </p:cNvPr>
          <p:cNvSpPr txBox="1">
            <a:spLocks/>
          </p:cNvSpPr>
          <p:nvPr/>
        </p:nvSpPr>
        <p:spPr bwMode="auto">
          <a:xfrm>
            <a:off x="539750" y="2819400"/>
            <a:ext cx="80645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33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7388" indent="-231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SzPct val="85000"/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400">
                <a:solidFill>
                  <a:schemeClr val="tx1"/>
                </a:solidFill>
                <a:latin typeface="+mn-lt"/>
              </a:defRPr>
            </a:lvl3pPr>
            <a:lvl4pPr marL="15446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SzPct val="90000"/>
              <a:buChar char="›"/>
              <a:defRPr sz="1200">
                <a:solidFill>
                  <a:schemeClr val="tx1"/>
                </a:solidFill>
                <a:latin typeface="+mn-lt"/>
              </a:defRPr>
            </a:lvl4pPr>
            <a:lvl5pPr marL="20526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000">
                <a:solidFill>
                  <a:schemeClr val="tx1"/>
                </a:solidFill>
                <a:latin typeface="+mn-lt"/>
              </a:defRPr>
            </a:lvl5pPr>
            <a:lvl6pPr marL="25098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000">
                <a:solidFill>
                  <a:schemeClr val="tx1"/>
                </a:solidFill>
                <a:latin typeface="+mn-lt"/>
              </a:defRPr>
            </a:lvl6pPr>
            <a:lvl7pPr marL="29670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000">
                <a:solidFill>
                  <a:schemeClr val="tx1"/>
                </a:solidFill>
                <a:latin typeface="+mn-lt"/>
              </a:defRPr>
            </a:lvl7pPr>
            <a:lvl8pPr marL="34242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000">
                <a:solidFill>
                  <a:schemeClr val="tx1"/>
                </a:solidFill>
                <a:latin typeface="+mn-lt"/>
              </a:defRPr>
            </a:lvl8pPr>
            <a:lvl9pPr marL="38814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kern="0" dirty="0"/>
              <a:t>Collect and aggregate security-related information from multiple sources and devices 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kern="0" dirty="0"/>
              <a:t>Help prepare data for correlation and analysis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/>
              <a:t>Current vulnerability and security bulletin databases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kern="0" dirty="0"/>
              <a:t>Help you determine if others are experiencing same activity</a:t>
            </a:r>
          </a:p>
        </p:txBody>
      </p:sp>
    </p:spTree>
    <p:extLst>
      <p:ext uri="{BB962C8B-B14F-4D97-AF65-F5344CB8AC3E}">
        <p14:creationId xmlns:p14="http://schemas.microsoft.com/office/powerpoint/2010/main" val="770822581"/>
      </p:ext>
    </p:extLst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dirty="0"/>
              <a:t>Remediation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9750" y="1295400"/>
            <a:ext cx="5999825" cy="1660283"/>
          </a:xfrm>
        </p:spPr>
        <p:txBody>
          <a:bodyPr/>
          <a:lstStyle/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Contain any damage that has occurred, recover from any loss, and implement controls to prevent a recurrence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F50A21-D076-4ABB-9BD8-77ED5CC7AC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39575" y="401761"/>
            <a:ext cx="2064675" cy="166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82698"/>
      </p:ext>
    </p:extLst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Common Forms of Attack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112960"/>
              </p:ext>
            </p:extLst>
          </p:nvPr>
        </p:nvGraphicFramePr>
        <p:xfrm>
          <a:off x="517627" y="1143000"/>
          <a:ext cx="8299450" cy="4932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9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200" b="0" dirty="0"/>
                        <a:t>Threat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903">
                <a:tc>
                  <a:txBody>
                    <a:bodyPr/>
                    <a:lstStyle/>
                    <a:p>
                      <a:r>
                        <a:rPr lang="en-US" sz="2200" dirty="0"/>
                        <a:t>Phishing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Generally start with a message that contains a link or image to click, or a file to open; taking these actions launches malware attacks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903">
                <a:tc>
                  <a:txBody>
                    <a:bodyPr/>
                    <a:lstStyle/>
                    <a:p>
                      <a:r>
                        <a:rPr lang="en-US" sz="2200" dirty="0"/>
                        <a:t>Malware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Malicious software designed to carry out tasks that the user would not normally allow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701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Denial of service (DoS)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Any action that dramatically slows down or blocks access to one or more resources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1701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Injection attack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Depends on ability to send instructions to an application that causes the application to carry out unintended actions; SQL injection is common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419799"/>
      </p:ext>
    </p:extLst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Common Forms of Attack (Cont.)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582201"/>
              </p:ext>
            </p:extLst>
          </p:nvPr>
        </p:nvGraphicFramePr>
        <p:xfrm>
          <a:off x="534834" y="1143000"/>
          <a:ext cx="8299450" cy="3751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6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2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2057">
                <a:tc>
                  <a:txBody>
                    <a:bodyPr/>
                    <a:lstStyle/>
                    <a:p>
                      <a:r>
                        <a:rPr lang="en-US" sz="2200" b="0" dirty="0"/>
                        <a:t>Threat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0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Unprotected Windows Share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situation that allows attackers to install tools, including malicious software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97502"/>
                  </a:ext>
                </a:extLst>
              </a:tr>
              <a:tr h="932057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Session hijacking and credential reuse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Attempts by attackers to take over valid sessions or capture credentials to impersonate valid users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0063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Cross-site scripting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Specially crafted malicious code used to attack web applications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517310"/>
      </p:ext>
    </p:extLst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Common Forms of Attack (Cont.)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330487"/>
              </p:ext>
            </p:extLst>
          </p:nvPr>
        </p:nvGraphicFramePr>
        <p:xfrm>
          <a:off x="534834" y="1143000"/>
          <a:ext cx="8299450" cy="2699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6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2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2057">
                <a:tc>
                  <a:txBody>
                    <a:bodyPr/>
                    <a:lstStyle/>
                    <a:p>
                      <a:r>
                        <a:rPr lang="en-US" sz="2200" b="0" dirty="0"/>
                        <a:t>Threat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5844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Packet sniffing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process of collecting network messages as they travel across a network in hopes of divulging</a:t>
                      </a:r>
                    </a:p>
                    <a:p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sensitive information, such as passwords</a:t>
                      </a:r>
                      <a:r>
                        <a:rPr lang="en-US" sz="22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278840"/>
      </p:ext>
    </p:extLst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dirty="0"/>
              <a:t>Summary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9750" y="1447800"/>
            <a:ext cx="8299450" cy="4273550"/>
          </a:xfrm>
        </p:spPr>
        <p:txBody>
          <a:bodyPr/>
          <a:lstStyle/>
          <a:p>
            <a:pPr marL="342900" indent="-342900"/>
            <a:r>
              <a:rPr lang="en-US" sz="3200" dirty="0"/>
              <a:t>Information systems security and the C-I-A triad</a:t>
            </a:r>
          </a:p>
          <a:p>
            <a:pPr marL="342900" indent="-342900"/>
            <a:r>
              <a:rPr lang="en-US" sz="3200" dirty="0"/>
              <a:t>Microsoft Windows and a typical IT infrastructure</a:t>
            </a:r>
          </a:p>
          <a:p>
            <a:pPr marL="342900" indent="-342900"/>
            <a:r>
              <a:rPr lang="en-US" sz="3200" dirty="0"/>
              <a:t>Vulnerabilities of Microsoft Windows systems and their applications</a:t>
            </a: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1447800"/>
          </a:xfrm>
        </p:spPr>
        <p:txBody>
          <a:bodyPr/>
          <a:lstStyle/>
          <a:p>
            <a:r>
              <a:rPr lang="en-US" sz="4000" dirty="0"/>
              <a:t>Key Concepts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9750" y="1409700"/>
            <a:ext cx="8299450" cy="4038600"/>
          </a:xfrm>
        </p:spPr>
        <p:txBody>
          <a:bodyPr/>
          <a:lstStyle/>
          <a:p>
            <a:pPr marL="400050" indent="-400050"/>
            <a:r>
              <a:rPr lang="en-US" sz="3200" dirty="0"/>
              <a:t>Information systems security and the C-I-A triad</a:t>
            </a:r>
          </a:p>
          <a:p>
            <a:pPr marL="400050" indent="-400050"/>
            <a:r>
              <a:rPr lang="en-US" sz="3200" dirty="0"/>
              <a:t>Microsoft Windows and a typical IT infrastructure</a:t>
            </a:r>
          </a:p>
          <a:p>
            <a:pPr marL="400050" indent="-400050"/>
            <a:r>
              <a:rPr lang="en-US" sz="3200" dirty="0"/>
              <a:t>Vulnerabilities of Microsoft Windows systems and their applications</a:t>
            </a:r>
          </a:p>
        </p:txBody>
      </p:sp>
    </p:spTree>
    <p:extLst>
      <p:ext uri="{BB962C8B-B14F-4D97-AF65-F5344CB8AC3E}">
        <p14:creationId xmlns:p14="http://schemas.microsoft.com/office/powerpoint/2010/main" val="3043827966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dirty="0"/>
              <a:t>Information Systems Security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9750" y="1295400"/>
            <a:ext cx="8299450" cy="4425950"/>
          </a:xfrm>
        </p:spPr>
        <p:txBody>
          <a:bodyPr/>
          <a:lstStyle/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Defense in depth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A collection of strategies to make a computer environment safe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Information security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Main goal is to prevent loss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Most decisions require balance between security and usability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Security controls are mechanisms used to protect information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3667511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4963"/>
            <a:ext cx="8413750" cy="990600"/>
          </a:xfrm>
        </p:spPr>
        <p:txBody>
          <a:bodyPr/>
          <a:lstStyle/>
          <a:p>
            <a:r>
              <a:rPr lang="en-US" sz="4000" dirty="0"/>
              <a:t>Security Controls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59927038"/>
              </p:ext>
            </p:extLst>
          </p:nvPr>
        </p:nvGraphicFramePr>
        <p:xfrm>
          <a:off x="457200" y="13716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6743664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4963"/>
            <a:ext cx="8413750" cy="990600"/>
          </a:xfrm>
        </p:spPr>
        <p:txBody>
          <a:bodyPr/>
          <a:lstStyle/>
          <a:p>
            <a:r>
              <a:rPr lang="en-US" sz="4000" dirty="0"/>
              <a:t>C-I-A Triad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965398"/>
            <a:ext cx="4981259" cy="468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22408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dirty="0"/>
              <a:t>Confidentiality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9750" y="1295400"/>
            <a:ext cx="8299450" cy="4425950"/>
          </a:xfrm>
        </p:spPr>
        <p:txBody>
          <a:bodyPr/>
          <a:lstStyle/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The assurance that the information cannot be accessed or viewed by unauthorized users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Examples of confidential information: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Financial information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Medical information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Secret military plans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4002683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dirty="0"/>
              <a:t>Integrity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9750" y="1295400"/>
            <a:ext cx="8299450" cy="4425950"/>
          </a:xfrm>
        </p:spPr>
        <p:txBody>
          <a:bodyPr/>
          <a:lstStyle/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The assurance that the information cannot be changed by unauthorized users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Ensuring integrity means applying controls that prohibit unauthorized changes to information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Examples of integrity controls: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Security classification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User clearance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5377505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dirty="0"/>
              <a:t>Availability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9750" y="1295400"/>
            <a:ext cx="8299450" cy="4425950"/>
          </a:xfrm>
        </p:spPr>
        <p:txBody>
          <a:bodyPr/>
          <a:lstStyle/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The assurance that the information is available to authorized users in an acceptable time frame when the information is requested is availability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Examples of attacks that affect availability: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Denial of service (DoS)</a:t>
            </a:r>
          </a:p>
          <a:p>
            <a:pPr marL="804863" lvl="1" indent="-3508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Hacktivist</a:t>
            </a:r>
          </a:p>
          <a:p>
            <a:pPr marL="350838" indent="-350838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1688698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204F91"/>
      </a:dk2>
      <a:lt2>
        <a:srgbClr val="A1A8AD"/>
      </a:lt2>
      <a:accent1>
        <a:srgbClr val="38629C"/>
      </a:accent1>
      <a:accent2>
        <a:srgbClr val="FE9901"/>
      </a:accent2>
      <a:accent3>
        <a:srgbClr val="FFFFFF"/>
      </a:accent3>
      <a:accent4>
        <a:srgbClr val="000000"/>
      </a:accent4>
      <a:accent5>
        <a:srgbClr val="AEB7CB"/>
      </a:accent5>
      <a:accent6>
        <a:srgbClr val="E68A01"/>
      </a:accent6>
      <a:hlink>
        <a:srgbClr val="7DBA00"/>
      </a:hlink>
      <a:folHlink>
        <a:srgbClr val="9C1F2E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204F91"/>
        </a:dk2>
        <a:lt2>
          <a:srgbClr val="A1A8AD"/>
        </a:lt2>
        <a:accent1>
          <a:srgbClr val="38629C"/>
        </a:accent1>
        <a:accent2>
          <a:srgbClr val="FE9901"/>
        </a:accent2>
        <a:accent3>
          <a:srgbClr val="FFFFFF"/>
        </a:accent3>
        <a:accent4>
          <a:srgbClr val="000000"/>
        </a:accent4>
        <a:accent5>
          <a:srgbClr val="AEB7CB"/>
        </a:accent5>
        <a:accent6>
          <a:srgbClr val="E68A01"/>
        </a:accent6>
        <a:hlink>
          <a:srgbClr val="7DBA00"/>
        </a:hlink>
        <a:folHlink>
          <a:srgbClr val="9C1F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3366"/>
        </a:dk2>
        <a:lt2>
          <a:srgbClr val="A1A8AD"/>
        </a:lt2>
        <a:accent1>
          <a:srgbClr val="A8C77F"/>
        </a:accent1>
        <a:accent2>
          <a:srgbClr val="547933"/>
        </a:accent2>
        <a:accent3>
          <a:srgbClr val="FFFFFF"/>
        </a:accent3>
        <a:accent4>
          <a:srgbClr val="000000"/>
        </a:accent4>
        <a:accent5>
          <a:srgbClr val="D1E0C0"/>
        </a:accent5>
        <a:accent6>
          <a:srgbClr val="4B6D2D"/>
        </a:accent6>
        <a:hlink>
          <a:srgbClr val="E6851A"/>
        </a:hlink>
        <a:folHlink>
          <a:srgbClr val="9C1F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D2E0BA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BECBA8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C57F21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B2721D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3366"/>
        </a:dk1>
        <a:lt1>
          <a:srgbClr val="FFFFFF"/>
        </a:lt1>
        <a:dk2>
          <a:srgbClr val="204F91"/>
        </a:dk2>
        <a:lt2>
          <a:srgbClr val="A1A8AD"/>
        </a:lt2>
        <a:accent1>
          <a:srgbClr val="73B244"/>
        </a:accent1>
        <a:accent2>
          <a:srgbClr val="932121"/>
        </a:accent2>
        <a:accent3>
          <a:srgbClr val="FFFFFF"/>
        </a:accent3>
        <a:accent4>
          <a:srgbClr val="002A56"/>
        </a:accent4>
        <a:accent5>
          <a:srgbClr val="BCD5B0"/>
        </a:accent5>
        <a:accent6>
          <a:srgbClr val="851D1D"/>
        </a:accent6>
        <a:hlink>
          <a:srgbClr val="67983A"/>
        </a:hlink>
        <a:folHlink>
          <a:srgbClr val="315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3366"/>
        </a:dk1>
        <a:lt1>
          <a:srgbClr val="FFFFFF"/>
        </a:lt1>
        <a:dk2>
          <a:srgbClr val="204F91"/>
        </a:dk2>
        <a:lt2>
          <a:srgbClr val="A1A8AD"/>
        </a:lt2>
        <a:accent1>
          <a:srgbClr val="D7D214"/>
        </a:accent1>
        <a:accent2>
          <a:srgbClr val="932121"/>
        </a:accent2>
        <a:accent3>
          <a:srgbClr val="FFFFFF"/>
        </a:accent3>
        <a:accent4>
          <a:srgbClr val="002A56"/>
        </a:accent4>
        <a:accent5>
          <a:srgbClr val="E8E5AA"/>
        </a:accent5>
        <a:accent6>
          <a:srgbClr val="851D1D"/>
        </a:accent6>
        <a:hlink>
          <a:srgbClr val="67983A"/>
        </a:hlink>
        <a:folHlink>
          <a:srgbClr val="315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DD9043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C8823C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ppt_template</Template>
  <TotalTime>3450</TotalTime>
  <Words>1023</Words>
  <Application>Microsoft Office PowerPoint</Application>
  <PresentationFormat>On-screen Show (4:3)</PresentationFormat>
  <Paragraphs>183</Paragraphs>
  <Slides>27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Times</vt:lpstr>
      <vt:lpstr>Wingdings</vt:lpstr>
      <vt:lpstr>Blank Presentation</vt:lpstr>
      <vt:lpstr>PowerPoint Presentation</vt:lpstr>
      <vt:lpstr>Learning Objective(s)</vt:lpstr>
      <vt:lpstr>Key Concepts</vt:lpstr>
      <vt:lpstr>Information Systems Security</vt:lpstr>
      <vt:lpstr>Security Controls</vt:lpstr>
      <vt:lpstr>C-I-A Triad</vt:lpstr>
      <vt:lpstr>Confidentiality</vt:lpstr>
      <vt:lpstr>Integrity</vt:lpstr>
      <vt:lpstr>Availability</vt:lpstr>
      <vt:lpstr>Microsoft Windows and Applications in a Typical IT Infrastructure</vt:lpstr>
      <vt:lpstr>Microsoft Windows and Applications in a Typical IT Infrastructure</vt:lpstr>
      <vt:lpstr>A Sample IT Infrastructure</vt:lpstr>
      <vt:lpstr>Windows Clients</vt:lpstr>
      <vt:lpstr>Windows Servers</vt:lpstr>
      <vt:lpstr>Microsoft’s End-User License Agreement (EULA)</vt:lpstr>
      <vt:lpstr>Microsoft EULA Sections</vt:lpstr>
      <vt:lpstr>Windows Threats and Vulnerabilities</vt:lpstr>
      <vt:lpstr>Windows Threats and Vulnerabilities</vt:lpstr>
      <vt:lpstr>Anatomy of Microsoft Windows Vulnerabilities</vt:lpstr>
      <vt:lpstr>Discovery-Analysis-Remediation Cycle</vt:lpstr>
      <vt:lpstr>Discovery</vt:lpstr>
      <vt:lpstr>Analysis</vt:lpstr>
      <vt:lpstr>Remediation</vt:lpstr>
      <vt:lpstr>Common Forms of Attack</vt:lpstr>
      <vt:lpstr>Common Forms of Attack (Cont.)</vt:lpstr>
      <vt:lpstr>Common Forms of Attack (Cont.)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Logan Para</dc:creator>
  <cp:lastModifiedBy>Kim Lindros</cp:lastModifiedBy>
  <cp:revision>348</cp:revision>
  <cp:lastPrinted>2014-07-14T18:25:42Z</cp:lastPrinted>
  <dcterms:created xsi:type="dcterms:W3CDTF">2010-12-08T20:24:10Z</dcterms:created>
  <dcterms:modified xsi:type="dcterms:W3CDTF">2019-10-16T16:08:33Z</dcterms:modified>
</cp:coreProperties>
</file>