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4535" r:id="rId3"/>
  </p:sldMasterIdLst>
  <p:notesMasterIdLst>
    <p:notesMasterId r:id="rId38"/>
  </p:notesMasterIdLst>
  <p:handoutMasterIdLst>
    <p:handoutMasterId r:id="rId39"/>
  </p:handoutMasterIdLst>
  <p:sldIdLst>
    <p:sldId id="353" r:id="rId4"/>
    <p:sldId id="356" r:id="rId5"/>
    <p:sldId id="394" r:id="rId6"/>
    <p:sldId id="343" r:id="rId7"/>
    <p:sldId id="359" r:id="rId8"/>
    <p:sldId id="395" r:id="rId9"/>
    <p:sldId id="397" r:id="rId10"/>
    <p:sldId id="396" r:id="rId11"/>
    <p:sldId id="362" r:id="rId12"/>
    <p:sldId id="371" r:id="rId13"/>
    <p:sldId id="366" r:id="rId14"/>
    <p:sldId id="372" r:id="rId15"/>
    <p:sldId id="399" r:id="rId16"/>
    <p:sldId id="400" r:id="rId17"/>
    <p:sldId id="373" r:id="rId18"/>
    <p:sldId id="374" r:id="rId19"/>
    <p:sldId id="401" r:id="rId20"/>
    <p:sldId id="375" r:id="rId21"/>
    <p:sldId id="402" r:id="rId22"/>
    <p:sldId id="376" r:id="rId23"/>
    <p:sldId id="361" r:id="rId24"/>
    <p:sldId id="404" r:id="rId25"/>
    <p:sldId id="378" r:id="rId26"/>
    <p:sldId id="388" r:id="rId27"/>
    <p:sldId id="389" r:id="rId28"/>
    <p:sldId id="391" r:id="rId29"/>
    <p:sldId id="392" r:id="rId30"/>
    <p:sldId id="387" r:id="rId31"/>
    <p:sldId id="393" r:id="rId32"/>
    <p:sldId id="380" r:id="rId33"/>
    <p:sldId id="405" r:id="rId34"/>
    <p:sldId id="368" r:id="rId35"/>
    <p:sldId id="383" r:id="rId36"/>
    <p:sldId id="382" r:id="rId37"/>
  </p:sldIdLst>
  <p:sldSz cx="9144000" cy="6858000" type="screen4x3"/>
  <p:notesSz cx="9393238" cy="7077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29">
          <p15:clr>
            <a:srgbClr val="A4A3A4"/>
          </p15:clr>
        </p15:guide>
        <p15:guide id="2" pos="29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429" autoAdjust="0"/>
    <p:restoredTop sz="87785" autoAdjust="0"/>
  </p:normalViewPr>
  <p:slideViewPr>
    <p:cSldViewPr>
      <p:cViewPr>
        <p:scale>
          <a:sx n="50" d="100"/>
          <a:sy n="50" d="100"/>
        </p:scale>
        <p:origin x="1440" y="1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51"/>
    </p:cViewPr>
  </p:sorterViewPr>
  <p:notesViewPr>
    <p:cSldViewPr>
      <p:cViewPr>
        <p:scale>
          <a:sx n="100" d="100"/>
          <a:sy n="100" d="100"/>
        </p:scale>
        <p:origin x="-1632" y="864"/>
      </p:cViewPr>
      <p:guideLst>
        <p:guide orient="horz" pos="2229"/>
        <p:guide pos="295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25B655-A984-4170-8249-5F4AD0BB9544}"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4446BAB1-2DA6-4E11-A9E3-B84D58C9EAA7}">
      <dgm:prSet phldrT="[Text]"/>
      <dgm:spPr/>
      <dgm:t>
        <a:bodyPr/>
        <a:lstStyle/>
        <a:p>
          <a:r>
            <a:rPr lang="en-US" dirty="0"/>
            <a:t>Account operators</a:t>
          </a:r>
        </a:p>
      </dgm:t>
    </dgm:pt>
    <dgm:pt modelId="{585FB204-C94E-4DD9-8B4C-1AA8591CFB7F}" type="parTrans" cxnId="{81250926-4F14-4CAF-BACD-048690BAEE80}">
      <dgm:prSet/>
      <dgm:spPr/>
      <dgm:t>
        <a:bodyPr/>
        <a:lstStyle/>
        <a:p>
          <a:endParaRPr lang="en-US"/>
        </a:p>
      </dgm:t>
    </dgm:pt>
    <dgm:pt modelId="{B3E706F7-AA13-4E57-8B0A-E171C4B39BA8}" type="sibTrans" cxnId="{81250926-4F14-4CAF-BACD-048690BAEE80}">
      <dgm:prSet/>
      <dgm:spPr/>
      <dgm:t>
        <a:bodyPr/>
        <a:lstStyle/>
        <a:p>
          <a:endParaRPr lang="en-US"/>
        </a:p>
      </dgm:t>
    </dgm:pt>
    <dgm:pt modelId="{195799DA-7578-4CC5-9E5D-D175C55BF563}">
      <dgm:prSet phldrT="[Text]"/>
      <dgm:spPr/>
      <dgm:t>
        <a:bodyPr/>
        <a:lstStyle/>
        <a:p>
          <a:r>
            <a:rPr lang="en-US" dirty="0"/>
            <a:t>Administrators</a:t>
          </a:r>
        </a:p>
      </dgm:t>
    </dgm:pt>
    <dgm:pt modelId="{73372532-0C7D-432F-B077-359B42A6813C}" type="parTrans" cxnId="{7E1A8192-1A22-4E72-8562-031DD319E7D8}">
      <dgm:prSet/>
      <dgm:spPr/>
      <dgm:t>
        <a:bodyPr/>
        <a:lstStyle/>
        <a:p>
          <a:endParaRPr lang="en-US"/>
        </a:p>
      </dgm:t>
    </dgm:pt>
    <dgm:pt modelId="{1182B544-B686-4474-8233-532A39E81DC4}" type="sibTrans" cxnId="{7E1A8192-1A22-4E72-8562-031DD319E7D8}">
      <dgm:prSet/>
      <dgm:spPr/>
      <dgm:t>
        <a:bodyPr/>
        <a:lstStyle/>
        <a:p>
          <a:endParaRPr lang="en-US"/>
        </a:p>
      </dgm:t>
    </dgm:pt>
    <dgm:pt modelId="{FFE1F465-0335-4597-9315-E2F4A4A5358A}">
      <dgm:prSet phldrT="[Text]"/>
      <dgm:spPr/>
      <dgm:t>
        <a:bodyPr/>
        <a:lstStyle/>
        <a:p>
          <a:r>
            <a:rPr lang="en-US" dirty="0"/>
            <a:t>IIS_IUSRS</a:t>
          </a:r>
        </a:p>
      </dgm:t>
    </dgm:pt>
    <dgm:pt modelId="{8AD1EA32-17B6-493B-85E2-69472494B413}" type="parTrans" cxnId="{D535C1FD-48E6-40BF-8F92-53BACF47DD09}">
      <dgm:prSet/>
      <dgm:spPr/>
      <dgm:t>
        <a:bodyPr/>
        <a:lstStyle/>
        <a:p>
          <a:endParaRPr lang="en-US"/>
        </a:p>
      </dgm:t>
    </dgm:pt>
    <dgm:pt modelId="{6B34939D-867F-40DC-8408-4D6EE33B7C66}" type="sibTrans" cxnId="{D535C1FD-48E6-40BF-8F92-53BACF47DD09}">
      <dgm:prSet/>
      <dgm:spPr/>
      <dgm:t>
        <a:bodyPr/>
        <a:lstStyle/>
        <a:p>
          <a:endParaRPr lang="en-US"/>
        </a:p>
      </dgm:t>
    </dgm:pt>
    <dgm:pt modelId="{D3C7AC33-AC28-401E-A6F1-42D4469FF77B}">
      <dgm:prSet phldrT="[Text]"/>
      <dgm:spPr/>
      <dgm:t>
        <a:bodyPr/>
        <a:lstStyle/>
        <a:p>
          <a:r>
            <a:rPr lang="en-US" dirty="0"/>
            <a:t>Users</a:t>
          </a:r>
        </a:p>
      </dgm:t>
    </dgm:pt>
    <dgm:pt modelId="{BBE22D94-4BDF-4548-A8B9-AEDF4FA80973}" type="parTrans" cxnId="{913CC88D-7793-43B5-A543-3DD359498521}">
      <dgm:prSet/>
      <dgm:spPr/>
      <dgm:t>
        <a:bodyPr/>
        <a:lstStyle/>
        <a:p>
          <a:endParaRPr lang="en-US"/>
        </a:p>
      </dgm:t>
    </dgm:pt>
    <dgm:pt modelId="{76F20552-FC7D-41B4-A9F2-9232489C8252}" type="sibTrans" cxnId="{913CC88D-7793-43B5-A543-3DD359498521}">
      <dgm:prSet/>
      <dgm:spPr/>
      <dgm:t>
        <a:bodyPr/>
        <a:lstStyle/>
        <a:p>
          <a:endParaRPr lang="en-US"/>
        </a:p>
      </dgm:t>
    </dgm:pt>
    <dgm:pt modelId="{2D6296B2-57F4-4D57-89A2-0B00B35E3F75}">
      <dgm:prSet phldrT="[Text]"/>
      <dgm:spPr/>
      <dgm:t>
        <a:bodyPr/>
        <a:lstStyle/>
        <a:p>
          <a:r>
            <a:rPr lang="en-US" dirty="0"/>
            <a:t>Guests</a:t>
          </a:r>
        </a:p>
      </dgm:t>
    </dgm:pt>
    <dgm:pt modelId="{596C7967-B17E-475C-B63B-84BC7EA7711C}" type="parTrans" cxnId="{FE633500-67EE-4FC7-9A6F-96267028E53F}">
      <dgm:prSet/>
      <dgm:spPr/>
      <dgm:t>
        <a:bodyPr/>
        <a:lstStyle/>
        <a:p>
          <a:endParaRPr lang="en-US"/>
        </a:p>
      </dgm:t>
    </dgm:pt>
    <dgm:pt modelId="{CB88DC06-DDE9-461D-94C4-257894E56B8A}" type="sibTrans" cxnId="{FE633500-67EE-4FC7-9A6F-96267028E53F}">
      <dgm:prSet/>
      <dgm:spPr/>
      <dgm:t>
        <a:bodyPr/>
        <a:lstStyle/>
        <a:p>
          <a:endParaRPr lang="en-US"/>
        </a:p>
      </dgm:t>
    </dgm:pt>
    <dgm:pt modelId="{EC211A3E-466E-42D2-80A7-44C984C782AD}">
      <dgm:prSet/>
      <dgm:spPr/>
      <dgm:t>
        <a:bodyPr/>
        <a:lstStyle/>
        <a:p>
          <a:r>
            <a:rPr lang="en-US" dirty="0"/>
            <a:t>Backup operators</a:t>
          </a:r>
        </a:p>
      </dgm:t>
    </dgm:pt>
    <dgm:pt modelId="{99434C6D-5134-43C9-9D15-28461897A42E}" type="parTrans" cxnId="{F0AA2DE5-7519-4597-92B0-60E2601DA30E}">
      <dgm:prSet/>
      <dgm:spPr/>
      <dgm:t>
        <a:bodyPr/>
        <a:lstStyle/>
        <a:p>
          <a:endParaRPr lang="en-US"/>
        </a:p>
      </dgm:t>
    </dgm:pt>
    <dgm:pt modelId="{E8180F8B-438D-4121-878C-9B0611A4F4FA}" type="sibTrans" cxnId="{F0AA2DE5-7519-4597-92B0-60E2601DA30E}">
      <dgm:prSet/>
      <dgm:spPr/>
      <dgm:t>
        <a:bodyPr/>
        <a:lstStyle/>
        <a:p>
          <a:endParaRPr lang="en-US"/>
        </a:p>
      </dgm:t>
    </dgm:pt>
    <dgm:pt modelId="{CED7BBBF-F063-446F-95B2-62709334E74F}">
      <dgm:prSet/>
      <dgm:spPr/>
      <dgm:t>
        <a:bodyPr/>
        <a:lstStyle/>
        <a:p>
          <a:r>
            <a:rPr lang="en-US" dirty="0"/>
            <a:t>Remote desktop users</a:t>
          </a:r>
        </a:p>
      </dgm:t>
    </dgm:pt>
    <dgm:pt modelId="{9BEA45DB-4069-4A33-A153-D4ED294D5459}" type="parTrans" cxnId="{A0B61A25-35B9-4F16-9D2C-48B93272829A}">
      <dgm:prSet/>
      <dgm:spPr/>
      <dgm:t>
        <a:bodyPr/>
        <a:lstStyle/>
        <a:p>
          <a:endParaRPr lang="en-US"/>
        </a:p>
      </dgm:t>
    </dgm:pt>
    <dgm:pt modelId="{474A13F6-8AB3-4602-A0E2-EB20989509EA}" type="sibTrans" cxnId="{A0B61A25-35B9-4F16-9D2C-48B93272829A}">
      <dgm:prSet/>
      <dgm:spPr/>
      <dgm:t>
        <a:bodyPr/>
        <a:lstStyle/>
        <a:p>
          <a:endParaRPr lang="en-US"/>
        </a:p>
      </dgm:t>
    </dgm:pt>
    <dgm:pt modelId="{21B7AA25-9A8C-4A43-8099-D1A8BD9CE84B}" type="pres">
      <dgm:prSet presAssocID="{F425B655-A984-4170-8249-5F4AD0BB9544}" presName="diagram" presStyleCnt="0">
        <dgm:presLayoutVars>
          <dgm:dir/>
          <dgm:resizeHandles val="exact"/>
        </dgm:presLayoutVars>
      </dgm:prSet>
      <dgm:spPr/>
    </dgm:pt>
    <dgm:pt modelId="{B70842D2-0FA4-45EA-AE9C-5720B8CF39A9}" type="pres">
      <dgm:prSet presAssocID="{4446BAB1-2DA6-4E11-A9E3-B84D58C9EAA7}" presName="node" presStyleLbl="node1" presStyleIdx="0" presStyleCnt="7">
        <dgm:presLayoutVars>
          <dgm:bulletEnabled val="1"/>
        </dgm:presLayoutVars>
      </dgm:prSet>
      <dgm:spPr/>
    </dgm:pt>
    <dgm:pt modelId="{6702C328-F0AD-4A62-A427-C0155DA627AB}" type="pres">
      <dgm:prSet presAssocID="{B3E706F7-AA13-4E57-8B0A-E171C4B39BA8}" presName="sibTrans" presStyleCnt="0"/>
      <dgm:spPr/>
    </dgm:pt>
    <dgm:pt modelId="{B5D9AAEB-C327-4AF5-9041-AA84292EA37E}" type="pres">
      <dgm:prSet presAssocID="{195799DA-7578-4CC5-9E5D-D175C55BF563}" presName="node" presStyleLbl="node1" presStyleIdx="1" presStyleCnt="7">
        <dgm:presLayoutVars>
          <dgm:bulletEnabled val="1"/>
        </dgm:presLayoutVars>
      </dgm:prSet>
      <dgm:spPr/>
    </dgm:pt>
    <dgm:pt modelId="{56811339-41BC-47D2-8510-86276814D842}" type="pres">
      <dgm:prSet presAssocID="{1182B544-B686-4474-8233-532A39E81DC4}" presName="sibTrans" presStyleCnt="0"/>
      <dgm:spPr/>
    </dgm:pt>
    <dgm:pt modelId="{966B28AC-1784-4BF9-889E-308688930154}" type="pres">
      <dgm:prSet presAssocID="{FFE1F465-0335-4597-9315-E2F4A4A5358A}" presName="node" presStyleLbl="node1" presStyleIdx="2" presStyleCnt="7">
        <dgm:presLayoutVars>
          <dgm:bulletEnabled val="1"/>
        </dgm:presLayoutVars>
      </dgm:prSet>
      <dgm:spPr/>
    </dgm:pt>
    <dgm:pt modelId="{6DA1AC93-4590-4F61-95B1-016E62DD4B4E}" type="pres">
      <dgm:prSet presAssocID="{6B34939D-867F-40DC-8408-4D6EE33B7C66}" presName="sibTrans" presStyleCnt="0"/>
      <dgm:spPr/>
    </dgm:pt>
    <dgm:pt modelId="{E5BAF66C-BAD1-4224-A3B0-8F771FF49F14}" type="pres">
      <dgm:prSet presAssocID="{D3C7AC33-AC28-401E-A6F1-42D4469FF77B}" presName="node" presStyleLbl="node1" presStyleIdx="3" presStyleCnt="7">
        <dgm:presLayoutVars>
          <dgm:bulletEnabled val="1"/>
        </dgm:presLayoutVars>
      </dgm:prSet>
      <dgm:spPr/>
    </dgm:pt>
    <dgm:pt modelId="{35A1A174-D6B1-4F22-8CDC-4F3A67FC9CEE}" type="pres">
      <dgm:prSet presAssocID="{76F20552-FC7D-41B4-A9F2-9232489C8252}" presName="sibTrans" presStyleCnt="0"/>
      <dgm:spPr/>
    </dgm:pt>
    <dgm:pt modelId="{4B4CAF2C-82AB-4610-9BC8-DB4C8AB01643}" type="pres">
      <dgm:prSet presAssocID="{2D6296B2-57F4-4D57-89A2-0B00B35E3F75}" presName="node" presStyleLbl="node1" presStyleIdx="4" presStyleCnt="7">
        <dgm:presLayoutVars>
          <dgm:bulletEnabled val="1"/>
        </dgm:presLayoutVars>
      </dgm:prSet>
      <dgm:spPr/>
    </dgm:pt>
    <dgm:pt modelId="{C7B944F9-29A5-4F6A-A88C-5908C1D619F8}" type="pres">
      <dgm:prSet presAssocID="{CB88DC06-DDE9-461D-94C4-257894E56B8A}" presName="sibTrans" presStyleCnt="0"/>
      <dgm:spPr/>
    </dgm:pt>
    <dgm:pt modelId="{4E473178-F220-48A8-B1AE-B25F52F47A03}" type="pres">
      <dgm:prSet presAssocID="{EC211A3E-466E-42D2-80A7-44C984C782AD}" presName="node" presStyleLbl="node1" presStyleIdx="5" presStyleCnt="7">
        <dgm:presLayoutVars>
          <dgm:bulletEnabled val="1"/>
        </dgm:presLayoutVars>
      </dgm:prSet>
      <dgm:spPr/>
    </dgm:pt>
    <dgm:pt modelId="{4B7C330C-5C8C-4365-9B3C-9474DE953D3C}" type="pres">
      <dgm:prSet presAssocID="{E8180F8B-438D-4121-878C-9B0611A4F4FA}" presName="sibTrans" presStyleCnt="0"/>
      <dgm:spPr/>
    </dgm:pt>
    <dgm:pt modelId="{DE7D0429-2F14-4A38-8C36-A03228A3F5D4}" type="pres">
      <dgm:prSet presAssocID="{CED7BBBF-F063-446F-95B2-62709334E74F}" presName="node" presStyleLbl="node1" presStyleIdx="6" presStyleCnt="7">
        <dgm:presLayoutVars>
          <dgm:bulletEnabled val="1"/>
        </dgm:presLayoutVars>
      </dgm:prSet>
      <dgm:spPr/>
    </dgm:pt>
  </dgm:ptLst>
  <dgm:cxnLst>
    <dgm:cxn modelId="{FE633500-67EE-4FC7-9A6F-96267028E53F}" srcId="{F425B655-A984-4170-8249-5F4AD0BB9544}" destId="{2D6296B2-57F4-4D57-89A2-0B00B35E3F75}" srcOrd="4" destOrd="0" parTransId="{596C7967-B17E-475C-B63B-84BC7EA7711C}" sibTransId="{CB88DC06-DDE9-461D-94C4-257894E56B8A}"/>
    <dgm:cxn modelId="{A0B61A25-35B9-4F16-9D2C-48B93272829A}" srcId="{F425B655-A984-4170-8249-5F4AD0BB9544}" destId="{CED7BBBF-F063-446F-95B2-62709334E74F}" srcOrd="6" destOrd="0" parTransId="{9BEA45DB-4069-4A33-A153-D4ED294D5459}" sibTransId="{474A13F6-8AB3-4602-A0E2-EB20989509EA}"/>
    <dgm:cxn modelId="{81250926-4F14-4CAF-BACD-048690BAEE80}" srcId="{F425B655-A984-4170-8249-5F4AD0BB9544}" destId="{4446BAB1-2DA6-4E11-A9E3-B84D58C9EAA7}" srcOrd="0" destOrd="0" parTransId="{585FB204-C94E-4DD9-8B4C-1AA8591CFB7F}" sibTransId="{B3E706F7-AA13-4E57-8B0A-E171C4B39BA8}"/>
    <dgm:cxn modelId="{F55EFD35-9704-44FF-BE79-91B2511DF9AC}" type="presOf" srcId="{F425B655-A984-4170-8249-5F4AD0BB9544}" destId="{21B7AA25-9A8C-4A43-8099-D1A8BD9CE84B}" srcOrd="0" destOrd="0" presId="urn:microsoft.com/office/officeart/2005/8/layout/default"/>
    <dgm:cxn modelId="{D2CE363A-20AB-43B4-8399-6BD6CC2BB24B}" type="presOf" srcId="{CED7BBBF-F063-446F-95B2-62709334E74F}" destId="{DE7D0429-2F14-4A38-8C36-A03228A3F5D4}" srcOrd="0" destOrd="0" presId="urn:microsoft.com/office/officeart/2005/8/layout/default"/>
    <dgm:cxn modelId="{B1F02B4F-3DC0-45EE-BC64-34DC8362107F}" type="presOf" srcId="{D3C7AC33-AC28-401E-A6F1-42D4469FF77B}" destId="{E5BAF66C-BAD1-4224-A3B0-8F771FF49F14}" srcOrd="0" destOrd="0" presId="urn:microsoft.com/office/officeart/2005/8/layout/default"/>
    <dgm:cxn modelId="{913CC88D-7793-43B5-A543-3DD359498521}" srcId="{F425B655-A984-4170-8249-5F4AD0BB9544}" destId="{D3C7AC33-AC28-401E-A6F1-42D4469FF77B}" srcOrd="3" destOrd="0" parTransId="{BBE22D94-4BDF-4548-A8B9-AEDF4FA80973}" sibTransId="{76F20552-FC7D-41B4-A9F2-9232489C8252}"/>
    <dgm:cxn modelId="{7E1A8192-1A22-4E72-8562-031DD319E7D8}" srcId="{F425B655-A984-4170-8249-5F4AD0BB9544}" destId="{195799DA-7578-4CC5-9E5D-D175C55BF563}" srcOrd="1" destOrd="0" parTransId="{73372532-0C7D-432F-B077-359B42A6813C}" sibTransId="{1182B544-B686-4474-8233-532A39E81DC4}"/>
    <dgm:cxn modelId="{6054B799-FD67-4F69-9505-530B465755D0}" type="presOf" srcId="{2D6296B2-57F4-4D57-89A2-0B00B35E3F75}" destId="{4B4CAF2C-82AB-4610-9BC8-DB4C8AB01643}" srcOrd="0" destOrd="0" presId="urn:microsoft.com/office/officeart/2005/8/layout/default"/>
    <dgm:cxn modelId="{D6C04DB2-A32E-4D04-B912-DCC9D749CA98}" type="presOf" srcId="{FFE1F465-0335-4597-9315-E2F4A4A5358A}" destId="{966B28AC-1784-4BF9-889E-308688930154}" srcOrd="0" destOrd="0" presId="urn:microsoft.com/office/officeart/2005/8/layout/default"/>
    <dgm:cxn modelId="{FC52E0B6-2ADC-4270-88AB-9854D9641096}" type="presOf" srcId="{4446BAB1-2DA6-4E11-A9E3-B84D58C9EAA7}" destId="{B70842D2-0FA4-45EA-AE9C-5720B8CF39A9}" srcOrd="0" destOrd="0" presId="urn:microsoft.com/office/officeart/2005/8/layout/default"/>
    <dgm:cxn modelId="{33EA7CC8-B4F4-4AA3-857F-A39CB7CFF80A}" type="presOf" srcId="{195799DA-7578-4CC5-9E5D-D175C55BF563}" destId="{B5D9AAEB-C327-4AF5-9041-AA84292EA37E}" srcOrd="0" destOrd="0" presId="urn:microsoft.com/office/officeart/2005/8/layout/default"/>
    <dgm:cxn modelId="{F0AA2DE5-7519-4597-92B0-60E2601DA30E}" srcId="{F425B655-A984-4170-8249-5F4AD0BB9544}" destId="{EC211A3E-466E-42D2-80A7-44C984C782AD}" srcOrd="5" destOrd="0" parTransId="{99434C6D-5134-43C9-9D15-28461897A42E}" sibTransId="{E8180F8B-438D-4121-878C-9B0611A4F4FA}"/>
    <dgm:cxn modelId="{37801FF8-3D06-41E7-B5AE-0E75393569E7}" type="presOf" srcId="{EC211A3E-466E-42D2-80A7-44C984C782AD}" destId="{4E473178-F220-48A8-B1AE-B25F52F47A03}" srcOrd="0" destOrd="0" presId="urn:microsoft.com/office/officeart/2005/8/layout/default"/>
    <dgm:cxn modelId="{D535C1FD-48E6-40BF-8F92-53BACF47DD09}" srcId="{F425B655-A984-4170-8249-5F4AD0BB9544}" destId="{FFE1F465-0335-4597-9315-E2F4A4A5358A}" srcOrd="2" destOrd="0" parTransId="{8AD1EA32-17B6-493B-85E2-69472494B413}" sibTransId="{6B34939D-867F-40DC-8408-4D6EE33B7C66}"/>
    <dgm:cxn modelId="{6FFCB2FB-59CF-4F67-9824-E279AC24D9BE}" type="presParOf" srcId="{21B7AA25-9A8C-4A43-8099-D1A8BD9CE84B}" destId="{B70842D2-0FA4-45EA-AE9C-5720B8CF39A9}" srcOrd="0" destOrd="0" presId="urn:microsoft.com/office/officeart/2005/8/layout/default"/>
    <dgm:cxn modelId="{85485FDA-3D9E-49CB-AA28-E000E5A96815}" type="presParOf" srcId="{21B7AA25-9A8C-4A43-8099-D1A8BD9CE84B}" destId="{6702C328-F0AD-4A62-A427-C0155DA627AB}" srcOrd="1" destOrd="0" presId="urn:microsoft.com/office/officeart/2005/8/layout/default"/>
    <dgm:cxn modelId="{8095E8D0-2C04-49DA-A396-951CE10EC27F}" type="presParOf" srcId="{21B7AA25-9A8C-4A43-8099-D1A8BD9CE84B}" destId="{B5D9AAEB-C327-4AF5-9041-AA84292EA37E}" srcOrd="2" destOrd="0" presId="urn:microsoft.com/office/officeart/2005/8/layout/default"/>
    <dgm:cxn modelId="{39A1D646-1713-40A8-93F2-5FAC678750DD}" type="presParOf" srcId="{21B7AA25-9A8C-4A43-8099-D1A8BD9CE84B}" destId="{56811339-41BC-47D2-8510-86276814D842}" srcOrd="3" destOrd="0" presId="urn:microsoft.com/office/officeart/2005/8/layout/default"/>
    <dgm:cxn modelId="{64D254EF-EDB3-4CC1-8AEE-A3DC34CFCC57}" type="presParOf" srcId="{21B7AA25-9A8C-4A43-8099-D1A8BD9CE84B}" destId="{966B28AC-1784-4BF9-889E-308688930154}" srcOrd="4" destOrd="0" presId="urn:microsoft.com/office/officeart/2005/8/layout/default"/>
    <dgm:cxn modelId="{CD761AF2-E7FD-4E3B-8D41-D08A58E7FD07}" type="presParOf" srcId="{21B7AA25-9A8C-4A43-8099-D1A8BD9CE84B}" destId="{6DA1AC93-4590-4F61-95B1-016E62DD4B4E}" srcOrd="5" destOrd="0" presId="urn:microsoft.com/office/officeart/2005/8/layout/default"/>
    <dgm:cxn modelId="{9E81A0A1-84B4-439E-86BB-5C632239D8B8}" type="presParOf" srcId="{21B7AA25-9A8C-4A43-8099-D1A8BD9CE84B}" destId="{E5BAF66C-BAD1-4224-A3B0-8F771FF49F14}" srcOrd="6" destOrd="0" presId="urn:microsoft.com/office/officeart/2005/8/layout/default"/>
    <dgm:cxn modelId="{CAC63F77-5723-4278-BAEF-41E5F62E44E1}" type="presParOf" srcId="{21B7AA25-9A8C-4A43-8099-D1A8BD9CE84B}" destId="{35A1A174-D6B1-4F22-8CDC-4F3A67FC9CEE}" srcOrd="7" destOrd="0" presId="urn:microsoft.com/office/officeart/2005/8/layout/default"/>
    <dgm:cxn modelId="{A4E86AF2-DF61-4E72-8C98-74358E3A56D4}" type="presParOf" srcId="{21B7AA25-9A8C-4A43-8099-D1A8BD9CE84B}" destId="{4B4CAF2C-82AB-4610-9BC8-DB4C8AB01643}" srcOrd="8" destOrd="0" presId="urn:microsoft.com/office/officeart/2005/8/layout/default"/>
    <dgm:cxn modelId="{5F68F03B-2792-4FEB-8F39-CF1286D854DF}" type="presParOf" srcId="{21B7AA25-9A8C-4A43-8099-D1A8BD9CE84B}" destId="{C7B944F9-29A5-4F6A-A88C-5908C1D619F8}" srcOrd="9" destOrd="0" presId="urn:microsoft.com/office/officeart/2005/8/layout/default"/>
    <dgm:cxn modelId="{0D486327-EE5C-4BCD-A196-4270D7BCE4A2}" type="presParOf" srcId="{21B7AA25-9A8C-4A43-8099-D1A8BD9CE84B}" destId="{4E473178-F220-48A8-B1AE-B25F52F47A03}" srcOrd="10" destOrd="0" presId="urn:microsoft.com/office/officeart/2005/8/layout/default"/>
    <dgm:cxn modelId="{DF592AC7-4376-48E8-AA5F-7BE080DCBBA3}" type="presParOf" srcId="{21B7AA25-9A8C-4A43-8099-D1A8BD9CE84B}" destId="{4B7C330C-5C8C-4365-9B3C-9474DE953D3C}" srcOrd="11" destOrd="0" presId="urn:microsoft.com/office/officeart/2005/8/layout/default"/>
    <dgm:cxn modelId="{39288635-778C-4442-AB32-2021F0E1AE66}" type="presParOf" srcId="{21B7AA25-9A8C-4A43-8099-D1A8BD9CE84B}" destId="{DE7D0429-2F14-4A38-8C36-A03228A3F5D4}"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FAC675-D6A0-49D5-9182-2FF23BAA8880}" type="doc">
      <dgm:prSet loTypeId="urn:microsoft.com/office/officeart/2005/8/layout/bProcess3" loCatId="process" qsTypeId="urn:microsoft.com/office/officeart/2005/8/quickstyle/simple1" qsCatId="simple" csTypeId="urn:microsoft.com/office/officeart/2005/8/colors/accent0_2" csCatId="mainScheme" phldr="1"/>
      <dgm:spPr/>
      <dgm:t>
        <a:bodyPr/>
        <a:lstStyle/>
        <a:p>
          <a:endParaRPr lang="en-US"/>
        </a:p>
      </dgm:t>
    </dgm:pt>
    <dgm:pt modelId="{22C31646-95CD-40EC-938A-14D06013031E}">
      <dgm:prSet phldrT="[Text]" custT="1"/>
      <dgm:spPr/>
      <dgm:t>
        <a:bodyPr/>
        <a:lstStyle/>
        <a:p>
          <a:r>
            <a:rPr lang="en-US" sz="2400" dirty="0"/>
            <a:t>User enters ID and authentication credentials</a:t>
          </a:r>
        </a:p>
      </dgm:t>
    </dgm:pt>
    <dgm:pt modelId="{E4101FF1-CE55-4EE4-A682-BC17ABA7DD1D}" type="parTrans" cxnId="{573A783A-2347-437C-A4B9-BB3DCA928008}">
      <dgm:prSet/>
      <dgm:spPr/>
      <dgm:t>
        <a:bodyPr/>
        <a:lstStyle/>
        <a:p>
          <a:endParaRPr lang="en-US" sz="2000"/>
        </a:p>
      </dgm:t>
    </dgm:pt>
    <dgm:pt modelId="{2EDED102-B65E-402A-B786-A50F6ACB22B5}" type="sibTrans" cxnId="{573A783A-2347-437C-A4B9-BB3DCA928008}">
      <dgm:prSet custT="1"/>
      <dgm:spPr/>
      <dgm:t>
        <a:bodyPr/>
        <a:lstStyle/>
        <a:p>
          <a:endParaRPr lang="en-US" sz="600" dirty="0"/>
        </a:p>
      </dgm:t>
    </dgm:pt>
    <dgm:pt modelId="{60411F58-5BCA-40E6-ACCD-5473AB05F8C8}">
      <dgm:prSet custT="1"/>
      <dgm:spPr/>
      <dgm:t>
        <a:bodyPr/>
        <a:lstStyle/>
        <a:p>
          <a:r>
            <a:rPr lang="en-US" sz="2400" dirty="0"/>
            <a:t>Windows compares supplied info to stored info</a:t>
          </a:r>
        </a:p>
      </dgm:t>
    </dgm:pt>
    <dgm:pt modelId="{B319D9B3-C9EF-4042-8488-55CD30BA2335}" type="parTrans" cxnId="{14BEB96A-B47E-43E0-89BE-1E8BD24F6EFC}">
      <dgm:prSet/>
      <dgm:spPr/>
      <dgm:t>
        <a:bodyPr/>
        <a:lstStyle/>
        <a:p>
          <a:endParaRPr lang="en-US" sz="2000"/>
        </a:p>
      </dgm:t>
    </dgm:pt>
    <dgm:pt modelId="{B1F5D946-35D8-41AE-A1B4-860A1F822989}" type="sibTrans" cxnId="{14BEB96A-B47E-43E0-89BE-1E8BD24F6EFC}">
      <dgm:prSet custT="1"/>
      <dgm:spPr/>
      <dgm:t>
        <a:bodyPr/>
        <a:lstStyle/>
        <a:p>
          <a:endParaRPr lang="en-US" sz="600" dirty="0"/>
        </a:p>
      </dgm:t>
    </dgm:pt>
    <dgm:pt modelId="{2C548CDD-79C1-47F4-B417-C5AF642AF82E}">
      <dgm:prSet custT="1"/>
      <dgm:spPr/>
      <dgm:t>
        <a:bodyPr/>
        <a:lstStyle/>
        <a:p>
          <a:r>
            <a:rPr lang="en-US" sz="2400" dirty="0"/>
            <a:t>If a match, user authenticated</a:t>
          </a:r>
        </a:p>
      </dgm:t>
    </dgm:pt>
    <dgm:pt modelId="{B7DA6A4B-B62B-458E-9327-3B0923BA6B08}" type="parTrans" cxnId="{3673CAC1-3C81-4112-8B9F-5778F2DD506C}">
      <dgm:prSet/>
      <dgm:spPr/>
      <dgm:t>
        <a:bodyPr/>
        <a:lstStyle/>
        <a:p>
          <a:endParaRPr lang="en-US" sz="2000"/>
        </a:p>
      </dgm:t>
    </dgm:pt>
    <dgm:pt modelId="{431A496F-51DD-41EC-9890-CBF7B012D23B}" type="sibTrans" cxnId="{3673CAC1-3C81-4112-8B9F-5778F2DD506C}">
      <dgm:prSet custT="1"/>
      <dgm:spPr/>
      <dgm:t>
        <a:bodyPr/>
        <a:lstStyle/>
        <a:p>
          <a:endParaRPr lang="en-US" sz="600" dirty="0"/>
        </a:p>
      </dgm:t>
    </dgm:pt>
    <dgm:pt modelId="{BE898BF7-2A81-4146-B92C-02D0EE39E3F9}">
      <dgm:prSet custT="1"/>
      <dgm:spPr/>
      <dgm:t>
        <a:bodyPr/>
        <a:lstStyle/>
        <a:p>
          <a:r>
            <a:rPr lang="en-US" sz="2400" dirty="0"/>
            <a:t>Windows records user SID, SID of each group, and user privileges in a token</a:t>
          </a:r>
        </a:p>
      </dgm:t>
    </dgm:pt>
    <dgm:pt modelId="{D4A3CEC7-ECED-43F4-82E4-EE374B4E406B}" type="parTrans" cxnId="{D1C239B4-17AB-4DE9-B762-9979CE334B56}">
      <dgm:prSet/>
      <dgm:spPr/>
      <dgm:t>
        <a:bodyPr/>
        <a:lstStyle/>
        <a:p>
          <a:endParaRPr lang="en-US" sz="2000"/>
        </a:p>
      </dgm:t>
    </dgm:pt>
    <dgm:pt modelId="{49444EBC-7B34-49EB-911C-745D2CF20B58}" type="sibTrans" cxnId="{D1C239B4-17AB-4DE9-B762-9979CE334B56}">
      <dgm:prSet custT="1"/>
      <dgm:spPr/>
      <dgm:t>
        <a:bodyPr/>
        <a:lstStyle/>
        <a:p>
          <a:endParaRPr lang="en-US" sz="600" dirty="0"/>
        </a:p>
      </dgm:t>
    </dgm:pt>
    <dgm:pt modelId="{259F8F7E-DDAD-4E2F-B009-A2F101D198A3}">
      <dgm:prSet custT="1"/>
      <dgm:spPr/>
      <dgm:t>
        <a:bodyPr/>
        <a:lstStyle/>
        <a:p>
          <a:r>
            <a:rPr lang="en-US" sz="2400" dirty="0"/>
            <a:t>SAT (contains user and groups SIDs) is attached to each process user runs</a:t>
          </a:r>
        </a:p>
      </dgm:t>
    </dgm:pt>
    <dgm:pt modelId="{44B81513-794E-41AC-9429-C52FBC045100}" type="parTrans" cxnId="{9408E24E-2541-4C57-8431-99C3C7321E89}">
      <dgm:prSet/>
      <dgm:spPr/>
      <dgm:t>
        <a:bodyPr/>
        <a:lstStyle/>
        <a:p>
          <a:endParaRPr lang="en-US" sz="2000"/>
        </a:p>
      </dgm:t>
    </dgm:pt>
    <dgm:pt modelId="{852E2C41-50E5-4658-B020-F2E2A80D1788}" type="sibTrans" cxnId="{9408E24E-2541-4C57-8431-99C3C7321E89}">
      <dgm:prSet/>
      <dgm:spPr/>
      <dgm:t>
        <a:bodyPr/>
        <a:lstStyle/>
        <a:p>
          <a:endParaRPr lang="en-US" sz="2000"/>
        </a:p>
      </dgm:t>
    </dgm:pt>
    <dgm:pt modelId="{52D465AF-FD92-4EBE-9933-176E545E83F8}" type="pres">
      <dgm:prSet presAssocID="{DEFAC675-D6A0-49D5-9182-2FF23BAA8880}" presName="Name0" presStyleCnt="0">
        <dgm:presLayoutVars>
          <dgm:dir/>
          <dgm:resizeHandles val="exact"/>
        </dgm:presLayoutVars>
      </dgm:prSet>
      <dgm:spPr/>
    </dgm:pt>
    <dgm:pt modelId="{C3EF2CEA-F9B0-455C-AA1E-CCF0332D88EA}" type="pres">
      <dgm:prSet presAssocID="{22C31646-95CD-40EC-938A-14D06013031E}" presName="node" presStyleLbl="node1" presStyleIdx="0" presStyleCnt="5" custScaleY="128050">
        <dgm:presLayoutVars>
          <dgm:bulletEnabled val="1"/>
        </dgm:presLayoutVars>
      </dgm:prSet>
      <dgm:spPr/>
    </dgm:pt>
    <dgm:pt modelId="{36B704FF-698B-4B21-8AFB-451CB53318AA}" type="pres">
      <dgm:prSet presAssocID="{2EDED102-B65E-402A-B786-A50F6ACB22B5}" presName="sibTrans" presStyleLbl="sibTrans1D1" presStyleIdx="0" presStyleCnt="4"/>
      <dgm:spPr/>
    </dgm:pt>
    <dgm:pt modelId="{B021ED3E-2B01-4652-9D7E-EAFA3335337D}" type="pres">
      <dgm:prSet presAssocID="{2EDED102-B65E-402A-B786-A50F6ACB22B5}" presName="connectorText" presStyleLbl="sibTrans1D1" presStyleIdx="0" presStyleCnt="4"/>
      <dgm:spPr/>
    </dgm:pt>
    <dgm:pt modelId="{A3C6338B-7243-4379-961A-0A2A9C6B2CA6}" type="pres">
      <dgm:prSet presAssocID="{60411F58-5BCA-40E6-ACCD-5473AB05F8C8}" presName="node" presStyleLbl="node1" presStyleIdx="1" presStyleCnt="5" custScaleX="113223" custScaleY="128050">
        <dgm:presLayoutVars>
          <dgm:bulletEnabled val="1"/>
        </dgm:presLayoutVars>
      </dgm:prSet>
      <dgm:spPr/>
    </dgm:pt>
    <dgm:pt modelId="{3D9A782F-A826-4323-B11C-55D601A3AE16}" type="pres">
      <dgm:prSet presAssocID="{B1F5D946-35D8-41AE-A1B4-860A1F822989}" presName="sibTrans" presStyleLbl="sibTrans1D1" presStyleIdx="1" presStyleCnt="4"/>
      <dgm:spPr/>
    </dgm:pt>
    <dgm:pt modelId="{FBD5D0AD-8BA6-45E3-8116-7316DF788398}" type="pres">
      <dgm:prSet presAssocID="{B1F5D946-35D8-41AE-A1B4-860A1F822989}" presName="connectorText" presStyleLbl="sibTrans1D1" presStyleIdx="1" presStyleCnt="4"/>
      <dgm:spPr/>
    </dgm:pt>
    <dgm:pt modelId="{45DF8F6E-4C1F-4336-A17A-A1628D6E3413}" type="pres">
      <dgm:prSet presAssocID="{2C548CDD-79C1-47F4-B417-C5AF642AF82E}" presName="node" presStyleLbl="node1" presStyleIdx="2" presStyleCnt="5" custScaleY="128050">
        <dgm:presLayoutVars>
          <dgm:bulletEnabled val="1"/>
        </dgm:presLayoutVars>
      </dgm:prSet>
      <dgm:spPr/>
    </dgm:pt>
    <dgm:pt modelId="{10921141-57A7-48FD-BB8E-632DFA776F0F}" type="pres">
      <dgm:prSet presAssocID="{431A496F-51DD-41EC-9890-CBF7B012D23B}" presName="sibTrans" presStyleLbl="sibTrans1D1" presStyleIdx="2" presStyleCnt="4"/>
      <dgm:spPr/>
    </dgm:pt>
    <dgm:pt modelId="{6D9A972D-5A22-4C9F-9AD5-D02A2B6120B9}" type="pres">
      <dgm:prSet presAssocID="{431A496F-51DD-41EC-9890-CBF7B012D23B}" presName="connectorText" presStyleLbl="sibTrans1D1" presStyleIdx="2" presStyleCnt="4"/>
      <dgm:spPr/>
    </dgm:pt>
    <dgm:pt modelId="{FDABBDB1-0F6A-47B5-ABAF-E36DCA2ECD17}" type="pres">
      <dgm:prSet presAssocID="{BE898BF7-2A81-4146-B92C-02D0EE39E3F9}" presName="node" presStyleLbl="node1" presStyleIdx="3" presStyleCnt="5" custScaleX="144392" custScaleY="128050">
        <dgm:presLayoutVars>
          <dgm:bulletEnabled val="1"/>
        </dgm:presLayoutVars>
      </dgm:prSet>
      <dgm:spPr/>
    </dgm:pt>
    <dgm:pt modelId="{D5890EB0-1413-40B1-9034-72B7E2AF8660}" type="pres">
      <dgm:prSet presAssocID="{49444EBC-7B34-49EB-911C-745D2CF20B58}" presName="sibTrans" presStyleLbl="sibTrans1D1" presStyleIdx="3" presStyleCnt="4"/>
      <dgm:spPr/>
    </dgm:pt>
    <dgm:pt modelId="{14A62142-0428-42C9-9CA6-6A347C0C424F}" type="pres">
      <dgm:prSet presAssocID="{49444EBC-7B34-49EB-911C-745D2CF20B58}" presName="connectorText" presStyleLbl="sibTrans1D1" presStyleIdx="3" presStyleCnt="4"/>
      <dgm:spPr/>
    </dgm:pt>
    <dgm:pt modelId="{F6CEBBC0-3F68-4ACD-972F-FA4BEA50E789}" type="pres">
      <dgm:prSet presAssocID="{259F8F7E-DDAD-4E2F-B009-A2F101D198A3}" presName="node" presStyleLbl="node1" presStyleIdx="4" presStyleCnt="5" custScaleX="170075" custScaleY="128050">
        <dgm:presLayoutVars>
          <dgm:bulletEnabled val="1"/>
        </dgm:presLayoutVars>
      </dgm:prSet>
      <dgm:spPr/>
    </dgm:pt>
  </dgm:ptLst>
  <dgm:cxnLst>
    <dgm:cxn modelId="{BC9B4205-F95B-4C35-B566-8F39BDE7FB9E}" type="presOf" srcId="{22C31646-95CD-40EC-938A-14D06013031E}" destId="{C3EF2CEA-F9B0-455C-AA1E-CCF0332D88EA}" srcOrd="0" destOrd="0" presId="urn:microsoft.com/office/officeart/2005/8/layout/bProcess3"/>
    <dgm:cxn modelId="{73B8DF06-E624-4B67-8D6A-80B1903361E1}" type="presOf" srcId="{BE898BF7-2A81-4146-B92C-02D0EE39E3F9}" destId="{FDABBDB1-0F6A-47B5-ABAF-E36DCA2ECD17}" srcOrd="0" destOrd="0" presId="urn:microsoft.com/office/officeart/2005/8/layout/bProcess3"/>
    <dgm:cxn modelId="{14C20927-ED07-4326-943A-2525CA4D8C8E}" type="presOf" srcId="{2C548CDD-79C1-47F4-B417-C5AF642AF82E}" destId="{45DF8F6E-4C1F-4336-A17A-A1628D6E3413}" srcOrd="0" destOrd="0" presId="urn:microsoft.com/office/officeart/2005/8/layout/bProcess3"/>
    <dgm:cxn modelId="{573A783A-2347-437C-A4B9-BB3DCA928008}" srcId="{DEFAC675-D6A0-49D5-9182-2FF23BAA8880}" destId="{22C31646-95CD-40EC-938A-14D06013031E}" srcOrd="0" destOrd="0" parTransId="{E4101FF1-CE55-4EE4-A682-BC17ABA7DD1D}" sibTransId="{2EDED102-B65E-402A-B786-A50F6ACB22B5}"/>
    <dgm:cxn modelId="{14BEB96A-B47E-43E0-89BE-1E8BD24F6EFC}" srcId="{DEFAC675-D6A0-49D5-9182-2FF23BAA8880}" destId="{60411F58-5BCA-40E6-ACCD-5473AB05F8C8}" srcOrd="1" destOrd="0" parTransId="{B319D9B3-C9EF-4042-8488-55CD30BA2335}" sibTransId="{B1F5D946-35D8-41AE-A1B4-860A1F822989}"/>
    <dgm:cxn modelId="{9408E24E-2541-4C57-8431-99C3C7321E89}" srcId="{DEFAC675-D6A0-49D5-9182-2FF23BAA8880}" destId="{259F8F7E-DDAD-4E2F-B009-A2F101D198A3}" srcOrd="4" destOrd="0" parTransId="{44B81513-794E-41AC-9429-C52FBC045100}" sibTransId="{852E2C41-50E5-4658-B020-F2E2A80D1788}"/>
    <dgm:cxn modelId="{4B285352-2E37-4848-A6A5-C42C0422A14E}" type="presOf" srcId="{2EDED102-B65E-402A-B786-A50F6ACB22B5}" destId="{B021ED3E-2B01-4652-9D7E-EAFA3335337D}" srcOrd="1" destOrd="0" presId="urn:microsoft.com/office/officeart/2005/8/layout/bProcess3"/>
    <dgm:cxn modelId="{55EF3896-3F13-4046-8398-29C99B9E3D24}" type="presOf" srcId="{B1F5D946-35D8-41AE-A1B4-860A1F822989}" destId="{3D9A782F-A826-4323-B11C-55D601A3AE16}" srcOrd="0" destOrd="0" presId="urn:microsoft.com/office/officeart/2005/8/layout/bProcess3"/>
    <dgm:cxn modelId="{1F7B6697-49F7-4E4D-A2BE-F392B5FCA3DF}" type="presOf" srcId="{60411F58-5BCA-40E6-ACCD-5473AB05F8C8}" destId="{A3C6338B-7243-4379-961A-0A2A9C6B2CA6}" srcOrd="0" destOrd="0" presId="urn:microsoft.com/office/officeart/2005/8/layout/bProcess3"/>
    <dgm:cxn modelId="{5274ECA6-5576-4E84-BF39-763242CE2D82}" type="presOf" srcId="{49444EBC-7B34-49EB-911C-745D2CF20B58}" destId="{14A62142-0428-42C9-9CA6-6A347C0C424F}" srcOrd="1" destOrd="0" presId="urn:microsoft.com/office/officeart/2005/8/layout/bProcess3"/>
    <dgm:cxn modelId="{D1C239B4-17AB-4DE9-B762-9979CE334B56}" srcId="{DEFAC675-D6A0-49D5-9182-2FF23BAA8880}" destId="{BE898BF7-2A81-4146-B92C-02D0EE39E3F9}" srcOrd="3" destOrd="0" parTransId="{D4A3CEC7-ECED-43F4-82E4-EE374B4E406B}" sibTransId="{49444EBC-7B34-49EB-911C-745D2CF20B58}"/>
    <dgm:cxn modelId="{C38E92B5-7136-4404-9B0D-39DB1C6435FC}" type="presOf" srcId="{2EDED102-B65E-402A-B786-A50F6ACB22B5}" destId="{36B704FF-698B-4B21-8AFB-451CB53318AA}" srcOrd="0" destOrd="0" presId="urn:microsoft.com/office/officeart/2005/8/layout/bProcess3"/>
    <dgm:cxn modelId="{B07F99BA-BF16-43E1-8ECE-D6786AEBA8D5}" type="presOf" srcId="{431A496F-51DD-41EC-9890-CBF7B012D23B}" destId="{6D9A972D-5A22-4C9F-9AD5-D02A2B6120B9}" srcOrd="1" destOrd="0" presId="urn:microsoft.com/office/officeart/2005/8/layout/bProcess3"/>
    <dgm:cxn modelId="{3673CAC1-3C81-4112-8B9F-5778F2DD506C}" srcId="{DEFAC675-D6A0-49D5-9182-2FF23BAA8880}" destId="{2C548CDD-79C1-47F4-B417-C5AF642AF82E}" srcOrd="2" destOrd="0" parTransId="{B7DA6A4B-B62B-458E-9327-3B0923BA6B08}" sibTransId="{431A496F-51DD-41EC-9890-CBF7B012D23B}"/>
    <dgm:cxn modelId="{B86D84C9-C004-4C96-807E-2C7E261AB13F}" type="presOf" srcId="{B1F5D946-35D8-41AE-A1B4-860A1F822989}" destId="{FBD5D0AD-8BA6-45E3-8116-7316DF788398}" srcOrd="1" destOrd="0" presId="urn:microsoft.com/office/officeart/2005/8/layout/bProcess3"/>
    <dgm:cxn modelId="{8D46A2D0-E6D8-4762-B7F4-9ADDB9A82CF4}" type="presOf" srcId="{49444EBC-7B34-49EB-911C-745D2CF20B58}" destId="{D5890EB0-1413-40B1-9034-72B7E2AF8660}" srcOrd="0" destOrd="0" presId="urn:microsoft.com/office/officeart/2005/8/layout/bProcess3"/>
    <dgm:cxn modelId="{EB1450D1-0088-44FE-9026-05FF969733C6}" type="presOf" srcId="{259F8F7E-DDAD-4E2F-B009-A2F101D198A3}" destId="{F6CEBBC0-3F68-4ACD-972F-FA4BEA50E789}" srcOrd="0" destOrd="0" presId="urn:microsoft.com/office/officeart/2005/8/layout/bProcess3"/>
    <dgm:cxn modelId="{8787DDE7-C138-4183-8D3B-F278665A418F}" type="presOf" srcId="{431A496F-51DD-41EC-9890-CBF7B012D23B}" destId="{10921141-57A7-48FD-BB8E-632DFA776F0F}" srcOrd="0" destOrd="0" presId="urn:microsoft.com/office/officeart/2005/8/layout/bProcess3"/>
    <dgm:cxn modelId="{59E26CF1-DCF6-4F9A-934B-95CFB147685E}" type="presOf" srcId="{DEFAC675-D6A0-49D5-9182-2FF23BAA8880}" destId="{52D465AF-FD92-4EBE-9933-176E545E83F8}" srcOrd="0" destOrd="0" presId="urn:microsoft.com/office/officeart/2005/8/layout/bProcess3"/>
    <dgm:cxn modelId="{1F662743-DF19-444F-9301-C4B5EA7B6799}" type="presParOf" srcId="{52D465AF-FD92-4EBE-9933-176E545E83F8}" destId="{C3EF2CEA-F9B0-455C-AA1E-CCF0332D88EA}" srcOrd="0" destOrd="0" presId="urn:microsoft.com/office/officeart/2005/8/layout/bProcess3"/>
    <dgm:cxn modelId="{1506B6B8-FEE9-45F8-83CA-271B99934DBD}" type="presParOf" srcId="{52D465AF-FD92-4EBE-9933-176E545E83F8}" destId="{36B704FF-698B-4B21-8AFB-451CB53318AA}" srcOrd="1" destOrd="0" presId="urn:microsoft.com/office/officeart/2005/8/layout/bProcess3"/>
    <dgm:cxn modelId="{5455C1F8-DDE8-49FD-ADCD-DB4AE37CC34C}" type="presParOf" srcId="{36B704FF-698B-4B21-8AFB-451CB53318AA}" destId="{B021ED3E-2B01-4652-9D7E-EAFA3335337D}" srcOrd="0" destOrd="0" presId="urn:microsoft.com/office/officeart/2005/8/layout/bProcess3"/>
    <dgm:cxn modelId="{475B879B-90B3-484A-81DF-FE78E996BD5C}" type="presParOf" srcId="{52D465AF-FD92-4EBE-9933-176E545E83F8}" destId="{A3C6338B-7243-4379-961A-0A2A9C6B2CA6}" srcOrd="2" destOrd="0" presId="urn:microsoft.com/office/officeart/2005/8/layout/bProcess3"/>
    <dgm:cxn modelId="{21236339-6CAA-43A4-BCA0-94ECF857358B}" type="presParOf" srcId="{52D465AF-FD92-4EBE-9933-176E545E83F8}" destId="{3D9A782F-A826-4323-B11C-55D601A3AE16}" srcOrd="3" destOrd="0" presId="urn:microsoft.com/office/officeart/2005/8/layout/bProcess3"/>
    <dgm:cxn modelId="{44478D3D-8C98-4E5E-B38D-F59617923CC9}" type="presParOf" srcId="{3D9A782F-A826-4323-B11C-55D601A3AE16}" destId="{FBD5D0AD-8BA6-45E3-8116-7316DF788398}" srcOrd="0" destOrd="0" presId="urn:microsoft.com/office/officeart/2005/8/layout/bProcess3"/>
    <dgm:cxn modelId="{06F6BE2B-C64A-4A3B-900B-076836EF7C5A}" type="presParOf" srcId="{52D465AF-FD92-4EBE-9933-176E545E83F8}" destId="{45DF8F6E-4C1F-4336-A17A-A1628D6E3413}" srcOrd="4" destOrd="0" presId="urn:microsoft.com/office/officeart/2005/8/layout/bProcess3"/>
    <dgm:cxn modelId="{5A54D416-9A90-4DE2-B39A-69B791CA7CDE}" type="presParOf" srcId="{52D465AF-FD92-4EBE-9933-176E545E83F8}" destId="{10921141-57A7-48FD-BB8E-632DFA776F0F}" srcOrd="5" destOrd="0" presId="urn:microsoft.com/office/officeart/2005/8/layout/bProcess3"/>
    <dgm:cxn modelId="{9F235045-7DA1-4B7E-88B9-0856168C8B95}" type="presParOf" srcId="{10921141-57A7-48FD-BB8E-632DFA776F0F}" destId="{6D9A972D-5A22-4C9F-9AD5-D02A2B6120B9}" srcOrd="0" destOrd="0" presId="urn:microsoft.com/office/officeart/2005/8/layout/bProcess3"/>
    <dgm:cxn modelId="{6C80699E-A49C-417D-8C66-CFAED1BAF798}" type="presParOf" srcId="{52D465AF-FD92-4EBE-9933-176E545E83F8}" destId="{FDABBDB1-0F6A-47B5-ABAF-E36DCA2ECD17}" srcOrd="6" destOrd="0" presId="urn:microsoft.com/office/officeart/2005/8/layout/bProcess3"/>
    <dgm:cxn modelId="{A6EEF0B2-60AD-4A8C-9320-B3C6F9A1B872}" type="presParOf" srcId="{52D465AF-FD92-4EBE-9933-176E545E83F8}" destId="{D5890EB0-1413-40B1-9034-72B7E2AF8660}" srcOrd="7" destOrd="0" presId="urn:microsoft.com/office/officeart/2005/8/layout/bProcess3"/>
    <dgm:cxn modelId="{4AF1BDCD-55BC-4EE5-92C3-B9FCDF055EB6}" type="presParOf" srcId="{D5890EB0-1413-40B1-9034-72B7E2AF8660}" destId="{14A62142-0428-42C9-9CA6-6A347C0C424F}" srcOrd="0" destOrd="0" presId="urn:microsoft.com/office/officeart/2005/8/layout/bProcess3"/>
    <dgm:cxn modelId="{4D3E2FC3-34BC-41C1-907E-10453B30DE86}" type="presParOf" srcId="{52D465AF-FD92-4EBE-9933-176E545E83F8}" destId="{F6CEBBC0-3F68-4ACD-972F-FA4BEA50E789}"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14FE80-A805-4F67-9EC1-F6463A88E62D}"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140BD829-F72A-46B7-A6E7-937948FDBDEC}">
      <dgm:prSet phldrT="[Text]"/>
      <dgm:spPr/>
      <dgm:t>
        <a:bodyPr/>
        <a:lstStyle/>
        <a:p>
          <a:r>
            <a:rPr lang="en-US" dirty="0"/>
            <a:t>NTFS files and folders</a:t>
          </a:r>
        </a:p>
      </dgm:t>
    </dgm:pt>
    <dgm:pt modelId="{54040F97-D3C8-4E5D-9216-3E72E97333FD}" type="parTrans" cxnId="{6403B550-09E2-4343-B13D-BEE15AC366B7}">
      <dgm:prSet/>
      <dgm:spPr/>
      <dgm:t>
        <a:bodyPr/>
        <a:lstStyle/>
        <a:p>
          <a:endParaRPr lang="en-US"/>
        </a:p>
      </dgm:t>
    </dgm:pt>
    <dgm:pt modelId="{87458F42-A969-459A-8949-E61DB474351A}" type="sibTrans" cxnId="{6403B550-09E2-4343-B13D-BEE15AC366B7}">
      <dgm:prSet/>
      <dgm:spPr/>
      <dgm:t>
        <a:bodyPr/>
        <a:lstStyle/>
        <a:p>
          <a:endParaRPr lang="en-US"/>
        </a:p>
      </dgm:t>
    </dgm:pt>
    <dgm:pt modelId="{01AD5758-44FC-46B9-BFB0-2BB68FD115A8}">
      <dgm:prSet/>
      <dgm:spPr/>
      <dgm:t>
        <a:bodyPr/>
        <a:lstStyle/>
        <a:p>
          <a:r>
            <a:rPr lang="en-US" dirty="0"/>
            <a:t>Pipes, named or unnamed</a:t>
          </a:r>
        </a:p>
      </dgm:t>
    </dgm:pt>
    <dgm:pt modelId="{1C43AFFF-610A-4440-8A46-3A26EF9D8499}" type="parTrans" cxnId="{36D1F804-A68F-4E3C-8125-A987C3FADF5B}">
      <dgm:prSet/>
      <dgm:spPr/>
      <dgm:t>
        <a:bodyPr/>
        <a:lstStyle/>
        <a:p>
          <a:endParaRPr lang="en-US"/>
        </a:p>
      </dgm:t>
    </dgm:pt>
    <dgm:pt modelId="{23F2EE8B-E246-47B1-862D-8AB6BC81C51B}" type="sibTrans" cxnId="{36D1F804-A68F-4E3C-8125-A987C3FADF5B}">
      <dgm:prSet/>
      <dgm:spPr/>
      <dgm:t>
        <a:bodyPr/>
        <a:lstStyle/>
        <a:p>
          <a:endParaRPr lang="en-US"/>
        </a:p>
      </dgm:t>
    </dgm:pt>
    <dgm:pt modelId="{2226EB25-886B-428E-971B-331F162BF906}">
      <dgm:prSet/>
      <dgm:spPr/>
      <dgm:t>
        <a:bodyPr/>
        <a:lstStyle/>
        <a:p>
          <a:r>
            <a:rPr lang="en-US" dirty="0"/>
            <a:t>Processes and threads</a:t>
          </a:r>
        </a:p>
      </dgm:t>
    </dgm:pt>
    <dgm:pt modelId="{958B94C1-0213-4B55-A71A-7B9BEA334D69}" type="parTrans" cxnId="{A7007A97-15F2-43CC-8C9C-7DEE983038A2}">
      <dgm:prSet/>
      <dgm:spPr/>
      <dgm:t>
        <a:bodyPr/>
        <a:lstStyle/>
        <a:p>
          <a:endParaRPr lang="en-US"/>
        </a:p>
      </dgm:t>
    </dgm:pt>
    <dgm:pt modelId="{BC56D0C4-7BC2-4FA3-AA51-A00605F2F384}" type="sibTrans" cxnId="{A7007A97-15F2-43CC-8C9C-7DEE983038A2}">
      <dgm:prSet/>
      <dgm:spPr/>
      <dgm:t>
        <a:bodyPr/>
        <a:lstStyle/>
        <a:p>
          <a:endParaRPr lang="en-US"/>
        </a:p>
      </dgm:t>
    </dgm:pt>
    <dgm:pt modelId="{47AB0B75-4424-453E-A704-3BDAA2EF2D40}">
      <dgm:prSet/>
      <dgm:spPr/>
      <dgm:t>
        <a:bodyPr/>
        <a:lstStyle/>
        <a:p>
          <a:r>
            <a:rPr lang="en-US" dirty="0"/>
            <a:t>Registry keys</a:t>
          </a:r>
        </a:p>
      </dgm:t>
    </dgm:pt>
    <dgm:pt modelId="{4DCB6252-0CF9-4AE2-97AE-8C6C39759C99}" type="parTrans" cxnId="{A946CAA5-3AEC-4CF9-A89D-5C971A56C3EF}">
      <dgm:prSet/>
      <dgm:spPr/>
      <dgm:t>
        <a:bodyPr/>
        <a:lstStyle/>
        <a:p>
          <a:endParaRPr lang="en-US"/>
        </a:p>
      </dgm:t>
    </dgm:pt>
    <dgm:pt modelId="{A05057A1-83E4-4EBD-BEA4-78802DDD8AD9}" type="sibTrans" cxnId="{A946CAA5-3AEC-4CF9-A89D-5C971A56C3EF}">
      <dgm:prSet/>
      <dgm:spPr/>
      <dgm:t>
        <a:bodyPr/>
        <a:lstStyle/>
        <a:p>
          <a:endParaRPr lang="en-US"/>
        </a:p>
      </dgm:t>
    </dgm:pt>
    <dgm:pt modelId="{185F3043-3C61-4986-A0DD-E822BD947739}">
      <dgm:prSet/>
      <dgm:spPr/>
      <dgm:t>
        <a:bodyPr/>
        <a:lstStyle/>
        <a:p>
          <a:r>
            <a:rPr lang="en-US" dirty="0"/>
            <a:t>Windows services</a:t>
          </a:r>
        </a:p>
      </dgm:t>
    </dgm:pt>
    <dgm:pt modelId="{BE1FABAC-3E66-4C5A-BE74-727CAA721B94}" type="parTrans" cxnId="{0A684A83-93C9-4CE9-93BA-C13320F78BA6}">
      <dgm:prSet/>
      <dgm:spPr/>
      <dgm:t>
        <a:bodyPr/>
        <a:lstStyle/>
        <a:p>
          <a:endParaRPr lang="en-US"/>
        </a:p>
      </dgm:t>
    </dgm:pt>
    <dgm:pt modelId="{00F2CAEF-C4ED-4F21-A142-533708616D6F}" type="sibTrans" cxnId="{0A684A83-93C9-4CE9-93BA-C13320F78BA6}">
      <dgm:prSet/>
      <dgm:spPr/>
      <dgm:t>
        <a:bodyPr/>
        <a:lstStyle/>
        <a:p>
          <a:endParaRPr lang="en-US"/>
        </a:p>
      </dgm:t>
    </dgm:pt>
    <dgm:pt modelId="{6A8AC74E-101B-4AC7-B401-975633E8B609}">
      <dgm:prSet/>
      <dgm:spPr/>
      <dgm:t>
        <a:bodyPr/>
        <a:lstStyle/>
        <a:p>
          <a:r>
            <a:rPr lang="en-US" dirty="0"/>
            <a:t>Printers, local and remote</a:t>
          </a:r>
        </a:p>
      </dgm:t>
    </dgm:pt>
    <dgm:pt modelId="{699C4A62-C10B-478C-AF9C-C0274C99DA83}" type="parTrans" cxnId="{B545C63E-B8EF-4969-BE0F-E885F0AA6E88}">
      <dgm:prSet/>
      <dgm:spPr/>
      <dgm:t>
        <a:bodyPr/>
        <a:lstStyle/>
        <a:p>
          <a:endParaRPr lang="en-US"/>
        </a:p>
      </dgm:t>
    </dgm:pt>
    <dgm:pt modelId="{61F31CEB-724D-42C7-B8B3-1955156687BE}" type="sibTrans" cxnId="{B545C63E-B8EF-4969-BE0F-E885F0AA6E88}">
      <dgm:prSet/>
      <dgm:spPr/>
      <dgm:t>
        <a:bodyPr/>
        <a:lstStyle/>
        <a:p>
          <a:endParaRPr lang="en-US"/>
        </a:p>
      </dgm:t>
    </dgm:pt>
    <dgm:pt modelId="{B04AAFF5-D389-47D9-833E-19D6196FA48D}">
      <dgm:prSet/>
      <dgm:spPr/>
      <dgm:t>
        <a:bodyPr/>
        <a:lstStyle/>
        <a:p>
          <a:r>
            <a:rPr lang="en-US" dirty="0"/>
            <a:t>Network shares</a:t>
          </a:r>
        </a:p>
      </dgm:t>
    </dgm:pt>
    <dgm:pt modelId="{3FEC1074-5EE0-4204-86F5-EA242F49C741}" type="parTrans" cxnId="{B2E327D5-CF2C-465E-9292-049C11CEBD01}">
      <dgm:prSet/>
      <dgm:spPr/>
      <dgm:t>
        <a:bodyPr/>
        <a:lstStyle/>
        <a:p>
          <a:endParaRPr lang="en-US"/>
        </a:p>
      </dgm:t>
    </dgm:pt>
    <dgm:pt modelId="{4CAC77BE-B6B1-4665-999D-5FADD24BC254}" type="sibTrans" cxnId="{B2E327D5-CF2C-465E-9292-049C11CEBD01}">
      <dgm:prSet/>
      <dgm:spPr/>
      <dgm:t>
        <a:bodyPr/>
        <a:lstStyle/>
        <a:p>
          <a:endParaRPr lang="en-US"/>
        </a:p>
      </dgm:t>
    </dgm:pt>
    <dgm:pt modelId="{8CBA3A55-503D-41AE-8848-F9002D88D40A}">
      <dgm:prSet/>
      <dgm:spPr/>
      <dgm:t>
        <a:bodyPr/>
        <a:lstStyle/>
        <a:p>
          <a:r>
            <a:rPr lang="en-US" dirty="0"/>
            <a:t>Job objects</a:t>
          </a:r>
        </a:p>
      </dgm:t>
    </dgm:pt>
    <dgm:pt modelId="{699E51D5-8324-4C0F-8850-6A33EB07AFD7}" type="parTrans" cxnId="{6923EB08-E5CE-432D-8786-B050FBD5E2D5}">
      <dgm:prSet/>
      <dgm:spPr/>
      <dgm:t>
        <a:bodyPr/>
        <a:lstStyle/>
        <a:p>
          <a:endParaRPr lang="en-US"/>
        </a:p>
      </dgm:t>
    </dgm:pt>
    <dgm:pt modelId="{615B7E94-E5C6-4368-A120-F918718F2A31}" type="sibTrans" cxnId="{6923EB08-E5CE-432D-8786-B050FBD5E2D5}">
      <dgm:prSet/>
      <dgm:spPr/>
      <dgm:t>
        <a:bodyPr/>
        <a:lstStyle/>
        <a:p>
          <a:endParaRPr lang="en-US"/>
        </a:p>
      </dgm:t>
    </dgm:pt>
    <dgm:pt modelId="{05885F70-9ACC-41CE-8749-2D9F85A96A32}" type="pres">
      <dgm:prSet presAssocID="{0414FE80-A805-4F67-9EC1-F6463A88E62D}" presName="diagram" presStyleCnt="0">
        <dgm:presLayoutVars>
          <dgm:dir/>
          <dgm:resizeHandles val="exact"/>
        </dgm:presLayoutVars>
      </dgm:prSet>
      <dgm:spPr/>
    </dgm:pt>
    <dgm:pt modelId="{006F6266-CFF9-4B41-B58B-D38F0BCD06A4}" type="pres">
      <dgm:prSet presAssocID="{140BD829-F72A-46B7-A6E7-937948FDBDEC}" presName="node" presStyleLbl="node1" presStyleIdx="0" presStyleCnt="8">
        <dgm:presLayoutVars>
          <dgm:bulletEnabled val="1"/>
        </dgm:presLayoutVars>
      </dgm:prSet>
      <dgm:spPr/>
    </dgm:pt>
    <dgm:pt modelId="{E6F0B89F-5803-49E6-80B1-FFAA69BDB9D7}" type="pres">
      <dgm:prSet presAssocID="{87458F42-A969-459A-8949-E61DB474351A}" presName="sibTrans" presStyleCnt="0"/>
      <dgm:spPr/>
    </dgm:pt>
    <dgm:pt modelId="{1D2DCF14-B55D-40BC-BA1C-A48A7975B757}" type="pres">
      <dgm:prSet presAssocID="{01AD5758-44FC-46B9-BFB0-2BB68FD115A8}" presName="node" presStyleLbl="node1" presStyleIdx="1" presStyleCnt="8">
        <dgm:presLayoutVars>
          <dgm:bulletEnabled val="1"/>
        </dgm:presLayoutVars>
      </dgm:prSet>
      <dgm:spPr/>
    </dgm:pt>
    <dgm:pt modelId="{1B7705A7-E35D-4934-B16E-0091593E9C99}" type="pres">
      <dgm:prSet presAssocID="{23F2EE8B-E246-47B1-862D-8AB6BC81C51B}" presName="sibTrans" presStyleCnt="0"/>
      <dgm:spPr/>
    </dgm:pt>
    <dgm:pt modelId="{7BD35E46-AF6C-4CAA-8AFB-1805A1635C15}" type="pres">
      <dgm:prSet presAssocID="{2226EB25-886B-428E-971B-331F162BF906}" presName="node" presStyleLbl="node1" presStyleIdx="2" presStyleCnt="8">
        <dgm:presLayoutVars>
          <dgm:bulletEnabled val="1"/>
        </dgm:presLayoutVars>
      </dgm:prSet>
      <dgm:spPr/>
    </dgm:pt>
    <dgm:pt modelId="{1B4730FC-C3A6-4800-B022-998D92A76B67}" type="pres">
      <dgm:prSet presAssocID="{BC56D0C4-7BC2-4FA3-AA51-A00605F2F384}" presName="sibTrans" presStyleCnt="0"/>
      <dgm:spPr/>
    </dgm:pt>
    <dgm:pt modelId="{C5FDED34-708B-4E16-B9B8-FC3F4797640E}" type="pres">
      <dgm:prSet presAssocID="{47AB0B75-4424-453E-A704-3BDAA2EF2D40}" presName="node" presStyleLbl="node1" presStyleIdx="3" presStyleCnt="8">
        <dgm:presLayoutVars>
          <dgm:bulletEnabled val="1"/>
        </dgm:presLayoutVars>
      </dgm:prSet>
      <dgm:spPr/>
    </dgm:pt>
    <dgm:pt modelId="{8D9FABB6-928D-4489-9582-37EACA70C199}" type="pres">
      <dgm:prSet presAssocID="{A05057A1-83E4-4EBD-BEA4-78802DDD8AD9}" presName="sibTrans" presStyleCnt="0"/>
      <dgm:spPr/>
    </dgm:pt>
    <dgm:pt modelId="{E8BFE780-D424-4C6F-A99C-AF1FBF13863F}" type="pres">
      <dgm:prSet presAssocID="{185F3043-3C61-4986-A0DD-E822BD947739}" presName="node" presStyleLbl="node1" presStyleIdx="4" presStyleCnt="8">
        <dgm:presLayoutVars>
          <dgm:bulletEnabled val="1"/>
        </dgm:presLayoutVars>
      </dgm:prSet>
      <dgm:spPr/>
    </dgm:pt>
    <dgm:pt modelId="{53A09F4D-835E-48EB-B128-5474812E22A8}" type="pres">
      <dgm:prSet presAssocID="{00F2CAEF-C4ED-4F21-A142-533708616D6F}" presName="sibTrans" presStyleCnt="0"/>
      <dgm:spPr/>
    </dgm:pt>
    <dgm:pt modelId="{11C56190-7126-4D04-862E-98549BED8EB2}" type="pres">
      <dgm:prSet presAssocID="{6A8AC74E-101B-4AC7-B401-975633E8B609}" presName="node" presStyleLbl="node1" presStyleIdx="5" presStyleCnt="8">
        <dgm:presLayoutVars>
          <dgm:bulletEnabled val="1"/>
        </dgm:presLayoutVars>
      </dgm:prSet>
      <dgm:spPr/>
    </dgm:pt>
    <dgm:pt modelId="{A787A548-CF2F-4160-876C-D680F86F8921}" type="pres">
      <dgm:prSet presAssocID="{61F31CEB-724D-42C7-B8B3-1955156687BE}" presName="sibTrans" presStyleCnt="0"/>
      <dgm:spPr/>
    </dgm:pt>
    <dgm:pt modelId="{7474432D-4C54-4FFC-9101-1D5B603F32CC}" type="pres">
      <dgm:prSet presAssocID="{B04AAFF5-D389-47D9-833E-19D6196FA48D}" presName="node" presStyleLbl="node1" presStyleIdx="6" presStyleCnt="8">
        <dgm:presLayoutVars>
          <dgm:bulletEnabled val="1"/>
        </dgm:presLayoutVars>
      </dgm:prSet>
      <dgm:spPr/>
    </dgm:pt>
    <dgm:pt modelId="{1D84E1A7-5513-4258-BEB1-D799D06F5894}" type="pres">
      <dgm:prSet presAssocID="{4CAC77BE-B6B1-4665-999D-5FADD24BC254}" presName="sibTrans" presStyleCnt="0"/>
      <dgm:spPr/>
    </dgm:pt>
    <dgm:pt modelId="{AB2C120F-C085-4F22-913E-BCFD5C41013C}" type="pres">
      <dgm:prSet presAssocID="{8CBA3A55-503D-41AE-8848-F9002D88D40A}" presName="node" presStyleLbl="node1" presStyleIdx="7" presStyleCnt="8">
        <dgm:presLayoutVars>
          <dgm:bulletEnabled val="1"/>
        </dgm:presLayoutVars>
      </dgm:prSet>
      <dgm:spPr/>
    </dgm:pt>
  </dgm:ptLst>
  <dgm:cxnLst>
    <dgm:cxn modelId="{36D1F804-A68F-4E3C-8125-A987C3FADF5B}" srcId="{0414FE80-A805-4F67-9EC1-F6463A88E62D}" destId="{01AD5758-44FC-46B9-BFB0-2BB68FD115A8}" srcOrd="1" destOrd="0" parTransId="{1C43AFFF-610A-4440-8A46-3A26EF9D8499}" sibTransId="{23F2EE8B-E246-47B1-862D-8AB6BC81C51B}"/>
    <dgm:cxn modelId="{6923EB08-E5CE-432D-8786-B050FBD5E2D5}" srcId="{0414FE80-A805-4F67-9EC1-F6463A88E62D}" destId="{8CBA3A55-503D-41AE-8848-F9002D88D40A}" srcOrd="7" destOrd="0" parTransId="{699E51D5-8324-4C0F-8850-6A33EB07AFD7}" sibTransId="{615B7E94-E5C6-4368-A120-F918718F2A31}"/>
    <dgm:cxn modelId="{DD545B09-2682-46BE-B84B-8AEC64BF10B4}" type="presOf" srcId="{140BD829-F72A-46B7-A6E7-937948FDBDEC}" destId="{006F6266-CFF9-4B41-B58B-D38F0BCD06A4}" srcOrd="0" destOrd="0" presId="urn:microsoft.com/office/officeart/2005/8/layout/default"/>
    <dgm:cxn modelId="{B545C63E-B8EF-4969-BE0F-E885F0AA6E88}" srcId="{0414FE80-A805-4F67-9EC1-F6463A88E62D}" destId="{6A8AC74E-101B-4AC7-B401-975633E8B609}" srcOrd="5" destOrd="0" parTransId="{699C4A62-C10B-478C-AF9C-C0274C99DA83}" sibTransId="{61F31CEB-724D-42C7-B8B3-1955156687BE}"/>
    <dgm:cxn modelId="{539E8944-1618-4FF8-B19C-157B0774485B}" type="presOf" srcId="{01AD5758-44FC-46B9-BFB0-2BB68FD115A8}" destId="{1D2DCF14-B55D-40BC-BA1C-A48A7975B757}" srcOrd="0" destOrd="0" presId="urn:microsoft.com/office/officeart/2005/8/layout/default"/>
    <dgm:cxn modelId="{959EC166-C51C-4FD0-BEE7-A0CDF8DD1D0B}" type="presOf" srcId="{185F3043-3C61-4986-A0DD-E822BD947739}" destId="{E8BFE780-D424-4C6F-A99C-AF1FBF13863F}" srcOrd="0" destOrd="0" presId="urn:microsoft.com/office/officeart/2005/8/layout/default"/>
    <dgm:cxn modelId="{6403B550-09E2-4343-B13D-BEE15AC366B7}" srcId="{0414FE80-A805-4F67-9EC1-F6463A88E62D}" destId="{140BD829-F72A-46B7-A6E7-937948FDBDEC}" srcOrd="0" destOrd="0" parTransId="{54040F97-D3C8-4E5D-9216-3E72E97333FD}" sibTransId="{87458F42-A969-459A-8949-E61DB474351A}"/>
    <dgm:cxn modelId="{0A684A83-93C9-4CE9-93BA-C13320F78BA6}" srcId="{0414FE80-A805-4F67-9EC1-F6463A88E62D}" destId="{185F3043-3C61-4986-A0DD-E822BD947739}" srcOrd="4" destOrd="0" parTransId="{BE1FABAC-3E66-4C5A-BE74-727CAA721B94}" sibTransId="{00F2CAEF-C4ED-4F21-A142-533708616D6F}"/>
    <dgm:cxn modelId="{0DDD838A-6D2A-471B-9DF9-5A2537B03461}" type="presOf" srcId="{6A8AC74E-101B-4AC7-B401-975633E8B609}" destId="{11C56190-7126-4D04-862E-98549BED8EB2}" srcOrd="0" destOrd="0" presId="urn:microsoft.com/office/officeart/2005/8/layout/default"/>
    <dgm:cxn modelId="{A7007A97-15F2-43CC-8C9C-7DEE983038A2}" srcId="{0414FE80-A805-4F67-9EC1-F6463A88E62D}" destId="{2226EB25-886B-428E-971B-331F162BF906}" srcOrd="2" destOrd="0" parTransId="{958B94C1-0213-4B55-A71A-7B9BEA334D69}" sibTransId="{BC56D0C4-7BC2-4FA3-AA51-A00605F2F384}"/>
    <dgm:cxn modelId="{0AD3EBA0-46F4-42F4-84A2-5FC131F08AC3}" type="presOf" srcId="{8CBA3A55-503D-41AE-8848-F9002D88D40A}" destId="{AB2C120F-C085-4F22-913E-BCFD5C41013C}" srcOrd="0" destOrd="0" presId="urn:microsoft.com/office/officeart/2005/8/layout/default"/>
    <dgm:cxn modelId="{A946CAA5-3AEC-4CF9-A89D-5C971A56C3EF}" srcId="{0414FE80-A805-4F67-9EC1-F6463A88E62D}" destId="{47AB0B75-4424-453E-A704-3BDAA2EF2D40}" srcOrd="3" destOrd="0" parTransId="{4DCB6252-0CF9-4AE2-97AE-8C6C39759C99}" sibTransId="{A05057A1-83E4-4EBD-BEA4-78802DDD8AD9}"/>
    <dgm:cxn modelId="{6A2B1DB4-EB0E-49C6-B98C-8DF7545E7CDE}" type="presOf" srcId="{47AB0B75-4424-453E-A704-3BDAA2EF2D40}" destId="{C5FDED34-708B-4E16-B9B8-FC3F4797640E}" srcOrd="0" destOrd="0" presId="urn:microsoft.com/office/officeart/2005/8/layout/default"/>
    <dgm:cxn modelId="{8D8881B8-5295-465D-AE4E-9CBE4EDD6CB3}" type="presOf" srcId="{2226EB25-886B-428E-971B-331F162BF906}" destId="{7BD35E46-AF6C-4CAA-8AFB-1805A1635C15}" srcOrd="0" destOrd="0" presId="urn:microsoft.com/office/officeart/2005/8/layout/default"/>
    <dgm:cxn modelId="{067520C2-1A52-4776-A015-F574496F743A}" type="presOf" srcId="{B04AAFF5-D389-47D9-833E-19D6196FA48D}" destId="{7474432D-4C54-4FFC-9101-1D5B603F32CC}" srcOrd="0" destOrd="0" presId="urn:microsoft.com/office/officeart/2005/8/layout/default"/>
    <dgm:cxn modelId="{96BC86CE-039E-4EAA-BF08-12AA331A9E14}" type="presOf" srcId="{0414FE80-A805-4F67-9EC1-F6463A88E62D}" destId="{05885F70-9ACC-41CE-8749-2D9F85A96A32}" srcOrd="0" destOrd="0" presId="urn:microsoft.com/office/officeart/2005/8/layout/default"/>
    <dgm:cxn modelId="{B2E327D5-CF2C-465E-9292-049C11CEBD01}" srcId="{0414FE80-A805-4F67-9EC1-F6463A88E62D}" destId="{B04AAFF5-D389-47D9-833E-19D6196FA48D}" srcOrd="6" destOrd="0" parTransId="{3FEC1074-5EE0-4204-86F5-EA242F49C741}" sibTransId="{4CAC77BE-B6B1-4665-999D-5FADD24BC254}"/>
    <dgm:cxn modelId="{1E1C3B87-4629-4537-B07C-A54DE36FA7A5}" type="presParOf" srcId="{05885F70-9ACC-41CE-8749-2D9F85A96A32}" destId="{006F6266-CFF9-4B41-B58B-D38F0BCD06A4}" srcOrd="0" destOrd="0" presId="urn:microsoft.com/office/officeart/2005/8/layout/default"/>
    <dgm:cxn modelId="{73EAED14-113B-4EB2-A9FE-8E0F2B2EB69C}" type="presParOf" srcId="{05885F70-9ACC-41CE-8749-2D9F85A96A32}" destId="{E6F0B89F-5803-49E6-80B1-FFAA69BDB9D7}" srcOrd="1" destOrd="0" presId="urn:microsoft.com/office/officeart/2005/8/layout/default"/>
    <dgm:cxn modelId="{430C736C-5232-496A-8F71-05DE57E2F380}" type="presParOf" srcId="{05885F70-9ACC-41CE-8749-2D9F85A96A32}" destId="{1D2DCF14-B55D-40BC-BA1C-A48A7975B757}" srcOrd="2" destOrd="0" presId="urn:microsoft.com/office/officeart/2005/8/layout/default"/>
    <dgm:cxn modelId="{E4653522-122A-4847-A147-9668ACF75CA7}" type="presParOf" srcId="{05885F70-9ACC-41CE-8749-2D9F85A96A32}" destId="{1B7705A7-E35D-4934-B16E-0091593E9C99}" srcOrd="3" destOrd="0" presId="urn:microsoft.com/office/officeart/2005/8/layout/default"/>
    <dgm:cxn modelId="{E427A63B-B9EE-4693-B09A-B620C286B9AE}" type="presParOf" srcId="{05885F70-9ACC-41CE-8749-2D9F85A96A32}" destId="{7BD35E46-AF6C-4CAA-8AFB-1805A1635C15}" srcOrd="4" destOrd="0" presId="urn:microsoft.com/office/officeart/2005/8/layout/default"/>
    <dgm:cxn modelId="{24B85A2E-88F7-436C-A471-0A26F71CB8D6}" type="presParOf" srcId="{05885F70-9ACC-41CE-8749-2D9F85A96A32}" destId="{1B4730FC-C3A6-4800-B022-998D92A76B67}" srcOrd="5" destOrd="0" presId="urn:microsoft.com/office/officeart/2005/8/layout/default"/>
    <dgm:cxn modelId="{A8AA59AA-A389-4196-A73C-7DD645E235B6}" type="presParOf" srcId="{05885F70-9ACC-41CE-8749-2D9F85A96A32}" destId="{C5FDED34-708B-4E16-B9B8-FC3F4797640E}" srcOrd="6" destOrd="0" presId="urn:microsoft.com/office/officeart/2005/8/layout/default"/>
    <dgm:cxn modelId="{1DFC92E6-7F99-4BFB-8A9E-B644A6216A26}" type="presParOf" srcId="{05885F70-9ACC-41CE-8749-2D9F85A96A32}" destId="{8D9FABB6-928D-4489-9582-37EACA70C199}" srcOrd="7" destOrd="0" presId="urn:microsoft.com/office/officeart/2005/8/layout/default"/>
    <dgm:cxn modelId="{F61AE9A1-E7F5-46D8-9AAA-6E8F12A4B1BE}" type="presParOf" srcId="{05885F70-9ACC-41CE-8749-2D9F85A96A32}" destId="{E8BFE780-D424-4C6F-A99C-AF1FBF13863F}" srcOrd="8" destOrd="0" presId="urn:microsoft.com/office/officeart/2005/8/layout/default"/>
    <dgm:cxn modelId="{F794C185-49D7-41DF-A217-639AF7D2F2EA}" type="presParOf" srcId="{05885F70-9ACC-41CE-8749-2D9F85A96A32}" destId="{53A09F4D-835E-48EB-B128-5474812E22A8}" srcOrd="9" destOrd="0" presId="urn:microsoft.com/office/officeart/2005/8/layout/default"/>
    <dgm:cxn modelId="{E75D73F9-2B03-4D47-88EE-2BE70E9EF0AC}" type="presParOf" srcId="{05885F70-9ACC-41CE-8749-2D9F85A96A32}" destId="{11C56190-7126-4D04-862E-98549BED8EB2}" srcOrd="10" destOrd="0" presId="urn:microsoft.com/office/officeart/2005/8/layout/default"/>
    <dgm:cxn modelId="{F2EDF643-AD26-4D60-B839-EF23AAD901F8}" type="presParOf" srcId="{05885F70-9ACC-41CE-8749-2D9F85A96A32}" destId="{A787A548-CF2F-4160-876C-D680F86F8921}" srcOrd="11" destOrd="0" presId="urn:microsoft.com/office/officeart/2005/8/layout/default"/>
    <dgm:cxn modelId="{197FDE3A-4285-4023-B64E-2F9319102B09}" type="presParOf" srcId="{05885F70-9ACC-41CE-8749-2D9F85A96A32}" destId="{7474432D-4C54-4FFC-9101-1D5B603F32CC}" srcOrd="12" destOrd="0" presId="urn:microsoft.com/office/officeart/2005/8/layout/default"/>
    <dgm:cxn modelId="{03828FFD-FE58-444C-AA12-451DAFA93380}" type="presParOf" srcId="{05885F70-9ACC-41CE-8749-2D9F85A96A32}" destId="{1D84E1A7-5513-4258-BEB1-D799D06F5894}" srcOrd="13" destOrd="0" presId="urn:microsoft.com/office/officeart/2005/8/layout/default"/>
    <dgm:cxn modelId="{CD6AAF57-B8D7-4918-83F8-A1A979E816F5}" type="presParOf" srcId="{05885F70-9ACC-41CE-8749-2D9F85A96A32}" destId="{AB2C120F-C085-4F22-913E-BCFD5C41013C}"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04AC71-5BF5-4FAA-AD4C-3CDABFBBFDB0}"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n-US"/>
        </a:p>
      </dgm:t>
    </dgm:pt>
    <dgm:pt modelId="{E1B0D1B4-36C3-4A5E-AE90-AF8F83E1228A}">
      <dgm:prSet phldrT="[Text]" custT="1"/>
      <dgm:spPr/>
      <dgm:t>
        <a:bodyPr/>
        <a:lstStyle/>
        <a:p>
          <a:r>
            <a:rPr lang="en-US" sz="4000" dirty="0"/>
            <a:t>Tools</a:t>
          </a:r>
        </a:p>
      </dgm:t>
    </dgm:pt>
    <dgm:pt modelId="{3F7A3739-D576-42AB-81B6-3ED211C1ED08}" type="parTrans" cxnId="{61CDC827-7CA3-4AF3-827F-6E5969B1754B}">
      <dgm:prSet/>
      <dgm:spPr/>
      <dgm:t>
        <a:bodyPr/>
        <a:lstStyle/>
        <a:p>
          <a:endParaRPr lang="en-US"/>
        </a:p>
      </dgm:t>
    </dgm:pt>
    <dgm:pt modelId="{9CAE9C3C-1256-4C97-A5E3-51940A470240}" type="sibTrans" cxnId="{61CDC827-7CA3-4AF3-827F-6E5969B1754B}">
      <dgm:prSet/>
      <dgm:spPr/>
      <dgm:t>
        <a:bodyPr/>
        <a:lstStyle/>
        <a:p>
          <a:endParaRPr lang="en-US"/>
        </a:p>
      </dgm:t>
    </dgm:pt>
    <dgm:pt modelId="{163D5EBE-8BEC-468B-B8F2-D2532AC9EECD}">
      <dgm:prSet phldrT="[Text]" custT="1"/>
      <dgm:spPr/>
      <dgm:t>
        <a:bodyPr/>
        <a:lstStyle/>
        <a:p>
          <a:r>
            <a:rPr lang="en-US" sz="3200" dirty="0"/>
            <a:t>Cacls.exe</a:t>
          </a:r>
        </a:p>
      </dgm:t>
    </dgm:pt>
    <dgm:pt modelId="{BA9A4DB4-6812-4A23-912B-46FA9DECE350}" type="parTrans" cxnId="{762859C1-AC46-4014-BBB8-BA3921450A5A}">
      <dgm:prSet/>
      <dgm:spPr/>
      <dgm:t>
        <a:bodyPr/>
        <a:lstStyle/>
        <a:p>
          <a:endParaRPr lang="en-US" dirty="0"/>
        </a:p>
      </dgm:t>
    </dgm:pt>
    <dgm:pt modelId="{00513079-1CFF-4DC0-8278-794747280419}" type="sibTrans" cxnId="{762859C1-AC46-4014-BBB8-BA3921450A5A}">
      <dgm:prSet/>
      <dgm:spPr/>
      <dgm:t>
        <a:bodyPr/>
        <a:lstStyle/>
        <a:p>
          <a:endParaRPr lang="en-US"/>
        </a:p>
      </dgm:t>
    </dgm:pt>
    <dgm:pt modelId="{0BAC943B-CE0C-4DB5-B56C-56430ADECB7F}">
      <dgm:prSet phldrT="[Text]" custT="1"/>
      <dgm:spPr/>
      <dgm:t>
        <a:bodyPr/>
        <a:lstStyle/>
        <a:p>
          <a:r>
            <a:rPr lang="en-US" sz="3200" dirty="0"/>
            <a:t>Icacls.exe</a:t>
          </a:r>
        </a:p>
      </dgm:t>
    </dgm:pt>
    <dgm:pt modelId="{61289BD5-674C-44D3-AC4E-AD0FF6A59ED7}" type="parTrans" cxnId="{F83CE8D8-F73C-411C-A66C-297D39A857DC}">
      <dgm:prSet/>
      <dgm:spPr/>
      <dgm:t>
        <a:bodyPr/>
        <a:lstStyle/>
        <a:p>
          <a:endParaRPr lang="en-US" dirty="0"/>
        </a:p>
      </dgm:t>
    </dgm:pt>
    <dgm:pt modelId="{49001001-D268-499F-931C-4A15ADDD837D}" type="sibTrans" cxnId="{F83CE8D8-F73C-411C-A66C-297D39A857DC}">
      <dgm:prSet/>
      <dgm:spPr/>
      <dgm:t>
        <a:bodyPr/>
        <a:lstStyle/>
        <a:p>
          <a:endParaRPr lang="en-US"/>
        </a:p>
      </dgm:t>
    </dgm:pt>
    <dgm:pt modelId="{D76EE9DD-2A2E-478B-8F48-2A82E79D3172}">
      <dgm:prSet phldrT="[Text]" custT="1"/>
      <dgm:spPr/>
      <dgm:t>
        <a:bodyPr/>
        <a:lstStyle/>
        <a:p>
          <a:r>
            <a:rPr lang="en-US" sz="3200" dirty="0"/>
            <a:t>Robocopy</a:t>
          </a:r>
        </a:p>
      </dgm:t>
    </dgm:pt>
    <dgm:pt modelId="{E34A8F8A-3AC2-410F-968F-9141E08629C6}" type="parTrans" cxnId="{63AAE23F-040A-4385-8EDC-00970B44D0FE}">
      <dgm:prSet/>
      <dgm:spPr/>
      <dgm:t>
        <a:bodyPr/>
        <a:lstStyle/>
        <a:p>
          <a:endParaRPr lang="en-US" dirty="0"/>
        </a:p>
      </dgm:t>
    </dgm:pt>
    <dgm:pt modelId="{C2E9A9A3-D705-4E35-8612-8C683D103B8D}" type="sibTrans" cxnId="{63AAE23F-040A-4385-8EDC-00970B44D0FE}">
      <dgm:prSet/>
      <dgm:spPr/>
      <dgm:t>
        <a:bodyPr/>
        <a:lstStyle/>
        <a:p>
          <a:endParaRPr lang="en-US"/>
        </a:p>
      </dgm:t>
    </dgm:pt>
    <dgm:pt modelId="{EEA02162-4543-4689-80BB-5E97102CD4F2}" type="pres">
      <dgm:prSet presAssocID="{6E04AC71-5BF5-4FAA-AD4C-3CDABFBBFDB0}" presName="Name0" presStyleCnt="0">
        <dgm:presLayoutVars>
          <dgm:chPref val="1"/>
          <dgm:dir/>
          <dgm:animOne val="branch"/>
          <dgm:animLvl val="lvl"/>
          <dgm:resizeHandles val="exact"/>
        </dgm:presLayoutVars>
      </dgm:prSet>
      <dgm:spPr/>
    </dgm:pt>
    <dgm:pt modelId="{B9B277DE-9584-4962-8AEA-F70F55855AF3}" type="pres">
      <dgm:prSet presAssocID="{E1B0D1B4-36C3-4A5E-AE90-AF8F83E1228A}" presName="root1" presStyleCnt="0"/>
      <dgm:spPr/>
    </dgm:pt>
    <dgm:pt modelId="{1199A06E-EBF4-4813-AFD5-E417A0441172}" type="pres">
      <dgm:prSet presAssocID="{E1B0D1B4-36C3-4A5E-AE90-AF8F83E1228A}" presName="LevelOneTextNode" presStyleLbl="node0" presStyleIdx="0" presStyleCnt="1">
        <dgm:presLayoutVars>
          <dgm:chPref val="3"/>
        </dgm:presLayoutVars>
      </dgm:prSet>
      <dgm:spPr/>
    </dgm:pt>
    <dgm:pt modelId="{F9710314-4C80-45B5-90B8-1EFBCE117DCD}" type="pres">
      <dgm:prSet presAssocID="{E1B0D1B4-36C3-4A5E-AE90-AF8F83E1228A}" presName="level2hierChild" presStyleCnt="0"/>
      <dgm:spPr/>
    </dgm:pt>
    <dgm:pt modelId="{4DD2218B-04C5-4260-A862-3FC0F476AAEB}" type="pres">
      <dgm:prSet presAssocID="{BA9A4DB4-6812-4A23-912B-46FA9DECE350}" presName="conn2-1" presStyleLbl="parChTrans1D2" presStyleIdx="0" presStyleCnt="2"/>
      <dgm:spPr/>
    </dgm:pt>
    <dgm:pt modelId="{352CB948-C824-4D3B-936F-494C4C975532}" type="pres">
      <dgm:prSet presAssocID="{BA9A4DB4-6812-4A23-912B-46FA9DECE350}" presName="connTx" presStyleLbl="parChTrans1D2" presStyleIdx="0" presStyleCnt="2"/>
      <dgm:spPr/>
    </dgm:pt>
    <dgm:pt modelId="{6DB81808-5207-44DB-B26E-93AD7888732F}" type="pres">
      <dgm:prSet presAssocID="{163D5EBE-8BEC-468B-B8F2-D2532AC9EECD}" presName="root2" presStyleCnt="0"/>
      <dgm:spPr/>
    </dgm:pt>
    <dgm:pt modelId="{20E71083-4094-454A-BC07-59A031BC07F4}" type="pres">
      <dgm:prSet presAssocID="{163D5EBE-8BEC-468B-B8F2-D2532AC9EECD}" presName="LevelTwoTextNode" presStyleLbl="node2" presStyleIdx="0" presStyleCnt="2">
        <dgm:presLayoutVars>
          <dgm:chPref val="3"/>
        </dgm:presLayoutVars>
      </dgm:prSet>
      <dgm:spPr/>
    </dgm:pt>
    <dgm:pt modelId="{70DBDDF5-801C-4AEC-874B-A61BF9C666CD}" type="pres">
      <dgm:prSet presAssocID="{163D5EBE-8BEC-468B-B8F2-D2532AC9EECD}" presName="level3hierChild" presStyleCnt="0"/>
      <dgm:spPr/>
    </dgm:pt>
    <dgm:pt modelId="{22823BBF-3584-4A32-9666-67DC6165788E}" type="pres">
      <dgm:prSet presAssocID="{61289BD5-674C-44D3-AC4E-AD0FF6A59ED7}" presName="conn2-1" presStyleLbl="parChTrans1D2" presStyleIdx="1" presStyleCnt="2"/>
      <dgm:spPr/>
    </dgm:pt>
    <dgm:pt modelId="{A8D1069A-E5CF-471C-AEF3-E4536BB4A9AE}" type="pres">
      <dgm:prSet presAssocID="{61289BD5-674C-44D3-AC4E-AD0FF6A59ED7}" presName="connTx" presStyleLbl="parChTrans1D2" presStyleIdx="1" presStyleCnt="2"/>
      <dgm:spPr/>
    </dgm:pt>
    <dgm:pt modelId="{340A3824-A15F-4DB0-B05F-3B269F0F17C1}" type="pres">
      <dgm:prSet presAssocID="{0BAC943B-CE0C-4DB5-B56C-56430ADECB7F}" presName="root2" presStyleCnt="0"/>
      <dgm:spPr/>
    </dgm:pt>
    <dgm:pt modelId="{7940239B-2055-4590-89B7-82F00926DBA5}" type="pres">
      <dgm:prSet presAssocID="{0BAC943B-CE0C-4DB5-B56C-56430ADECB7F}" presName="LevelTwoTextNode" presStyleLbl="node2" presStyleIdx="1" presStyleCnt="2">
        <dgm:presLayoutVars>
          <dgm:chPref val="3"/>
        </dgm:presLayoutVars>
      </dgm:prSet>
      <dgm:spPr/>
    </dgm:pt>
    <dgm:pt modelId="{40C9B455-2683-4BFF-9F8C-04B90FE9D1A8}" type="pres">
      <dgm:prSet presAssocID="{0BAC943B-CE0C-4DB5-B56C-56430ADECB7F}" presName="level3hierChild" presStyleCnt="0"/>
      <dgm:spPr/>
    </dgm:pt>
    <dgm:pt modelId="{3A7006CA-7430-421C-B019-80D2D551F7AE}" type="pres">
      <dgm:prSet presAssocID="{E34A8F8A-3AC2-410F-968F-9141E08629C6}" presName="conn2-1" presStyleLbl="parChTrans1D3" presStyleIdx="0" presStyleCnt="1"/>
      <dgm:spPr/>
    </dgm:pt>
    <dgm:pt modelId="{9E8CB931-EAAA-4EBA-98B1-8E2C7DB41624}" type="pres">
      <dgm:prSet presAssocID="{E34A8F8A-3AC2-410F-968F-9141E08629C6}" presName="connTx" presStyleLbl="parChTrans1D3" presStyleIdx="0" presStyleCnt="1"/>
      <dgm:spPr/>
    </dgm:pt>
    <dgm:pt modelId="{E38DAE20-0B44-4BE2-8035-AC64B1E078F2}" type="pres">
      <dgm:prSet presAssocID="{D76EE9DD-2A2E-478B-8F48-2A82E79D3172}" presName="root2" presStyleCnt="0"/>
      <dgm:spPr/>
    </dgm:pt>
    <dgm:pt modelId="{B57B646C-23D7-4400-984A-2CD08BB32E6D}" type="pres">
      <dgm:prSet presAssocID="{D76EE9DD-2A2E-478B-8F48-2A82E79D3172}" presName="LevelTwoTextNode" presStyleLbl="node3" presStyleIdx="0" presStyleCnt="1">
        <dgm:presLayoutVars>
          <dgm:chPref val="3"/>
        </dgm:presLayoutVars>
      </dgm:prSet>
      <dgm:spPr/>
    </dgm:pt>
    <dgm:pt modelId="{117FE7E4-73FB-42D9-8080-13540643B4A7}" type="pres">
      <dgm:prSet presAssocID="{D76EE9DD-2A2E-478B-8F48-2A82E79D3172}" presName="level3hierChild" presStyleCnt="0"/>
      <dgm:spPr/>
    </dgm:pt>
  </dgm:ptLst>
  <dgm:cxnLst>
    <dgm:cxn modelId="{2452A208-EB77-4FDF-974C-42D5ADE64AAC}" type="presOf" srcId="{BA9A4DB4-6812-4A23-912B-46FA9DECE350}" destId="{4DD2218B-04C5-4260-A862-3FC0F476AAEB}" srcOrd="0" destOrd="0" presId="urn:microsoft.com/office/officeart/2008/layout/HorizontalMultiLevelHierarchy"/>
    <dgm:cxn modelId="{CB0AA318-0187-46C6-AE61-A84BF070A883}" type="presOf" srcId="{61289BD5-674C-44D3-AC4E-AD0FF6A59ED7}" destId="{A8D1069A-E5CF-471C-AEF3-E4536BB4A9AE}" srcOrd="1" destOrd="0" presId="urn:microsoft.com/office/officeart/2008/layout/HorizontalMultiLevelHierarchy"/>
    <dgm:cxn modelId="{4FD0C324-647A-4E21-9A72-9A208A6C9E38}" type="presOf" srcId="{6E04AC71-5BF5-4FAA-AD4C-3CDABFBBFDB0}" destId="{EEA02162-4543-4689-80BB-5E97102CD4F2}" srcOrd="0" destOrd="0" presId="urn:microsoft.com/office/officeart/2008/layout/HorizontalMultiLevelHierarchy"/>
    <dgm:cxn modelId="{61CDC827-7CA3-4AF3-827F-6E5969B1754B}" srcId="{6E04AC71-5BF5-4FAA-AD4C-3CDABFBBFDB0}" destId="{E1B0D1B4-36C3-4A5E-AE90-AF8F83E1228A}" srcOrd="0" destOrd="0" parTransId="{3F7A3739-D576-42AB-81B6-3ED211C1ED08}" sibTransId="{9CAE9C3C-1256-4C97-A5E3-51940A470240}"/>
    <dgm:cxn modelId="{63AAE23F-040A-4385-8EDC-00970B44D0FE}" srcId="{0BAC943B-CE0C-4DB5-B56C-56430ADECB7F}" destId="{D76EE9DD-2A2E-478B-8F48-2A82E79D3172}" srcOrd="0" destOrd="0" parTransId="{E34A8F8A-3AC2-410F-968F-9141E08629C6}" sibTransId="{C2E9A9A3-D705-4E35-8612-8C683D103B8D}"/>
    <dgm:cxn modelId="{E7B8225C-01DB-4DAF-89FB-90517AC92118}" type="presOf" srcId="{E34A8F8A-3AC2-410F-968F-9141E08629C6}" destId="{3A7006CA-7430-421C-B019-80D2D551F7AE}" srcOrd="0" destOrd="0" presId="urn:microsoft.com/office/officeart/2008/layout/HorizontalMultiLevelHierarchy"/>
    <dgm:cxn modelId="{4C342052-D81C-404B-AC56-AD0D5F116235}" type="presOf" srcId="{61289BD5-674C-44D3-AC4E-AD0FF6A59ED7}" destId="{22823BBF-3584-4A32-9666-67DC6165788E}" srcOrd="0" destOrd="0" presId="urn:microsoft.com/office/officeart/2008/layout/HorizontalMultiLevelHierarchy"/>
    <dgm:cxn modelId="{72B14D54-C4FC-4159-9C15-7FEC072DA4F5}" type="presOf" srcId="{E34A8F8A-3AC2-410F-968F-9141E08629C6}" destId="{9E8CB931-EAAA-4EBA-98B1-8E2C7DB41624}" srcOrd="1" destOrd="0" presId="urn:microsoft.com/office/officeart/2008/layout/HorizontalMultiLevelHierarchy"/>
    <dgm:cxn modelId="{848FDA9A-4F02-4751-88A8-272BDF0991A7}" type="presOf" srcId="{D76EE9DD-2A2E-478B-8F48-2A82E79D3172}" destId="{B57B646C-23D7-4400-984A-2CD08BB32E6D}" srcOrd="0" destOrd="0" presId="urn:microsoft.com/office/officeart/2008/layout/HorizontalMultiLevelHierarchy"/>
    <dgm:cxn modelId="{762859C1-AC46-4014-BBB8-BA3921450A5A}" srcId="{E1B0D1B4-36C3-4A5E-AE90-AF8F83E1228A}" destId="{163D5EBE-8BEC-468B-B8F2-D2532AC9EECD}" srcOrd="0" destOrd="0" parTransId="{BA9A4DB4-6812-4A23-912B-46FA9DECE350}" sibTransId="{00513079-1CFF-4DC0-8278-794747280419}"/>
    <dgm:cxn modelId="{9BCAB7D0-19F3-40DD-9CC0-6856FE7D9EC3}" type="presOf" srcId="{E1B0D1B4-36C3-4A5E-AE90-AF8F83E1228A}" destId="{1199A06E-EBF4-4813-AFD5-E417A0441172}" srcOrd="0" destOrd="0" presId="urn:microsoft.com/office/officeart/2008/layout/HorizontalMultiLevelHierarchy"/>
    <dgm:cxn modelId="{099DF9D5-9D0E-4130-9D5A-97831A7B1BF6}" type="presOf" srcId="{0BAC943B-CE0C-4DB5-B56C-56430ADECB7F}" destId="{7940239B-2055-4590-89B7-82F00926DBA5}" srcOrd="0" destOrd="0" presId="urn:microsoft.com/office/officeart/2008/layout/HorizontalMultiLevelHierarchy"/>
    <dgm:cxn modelId="{99437AD8-47BF-44F2-81E4-67F0318B37C0}" type="presOf" srcId="{BA9A4DB4-6812-4A23-912B-46FA9DECE350}" destId="{352CB948-C824-4D3B-936F-494C4C975532}" srcOrd="1" destOrd="0" presId="urn:microsoft.com/office/officeart/2008/layout/HorizontalMultiLevelHierarchy"/>
    <dgm:cxn modelId="{F83CE8D8-F73C-411C-A66C-297D39A857DC}" srcId="{E1B0D1B4-36C3-4A5E-AE90-AF8F83E1228A}" destId="{0BAC943B-CE0C-4DB5-B56C-56430ADECB7F}" srcOrd="1" destOrd="0" parTransId="{61289BD5-674C-44D3-AC4E-AD0FF6A59ED7}" sibTransId="{49001001-D268-499F-931C-4A15ADDD837D}"/>
    <dgm:cxn modelId="{339AE0DC-AE85-43FE-92F7-E6EB78F759F6}" type="presOf" srcId="{163D5EBE-8BEC-468B-B8F2-D2532AC9EECD}" destId="{20E71083-4094-454A-BC07-59A031BC07F4}" srcOrd="0" destOrd="0" presId="urn:microsoft.com/office/officeart/2008/layout/HorizontalMultiLevelHierarchy"/>
    <dgm:cxn modelId="{7AD7DCEF-D48D-424E-93F4-0704DF797476}" type="presParOf" srcId="{EEA02162-4543-4689-80BB-5E97102CD4F2}" destId="{B9B277DE-9584-4962-8AEA-F70F55855AF3}" srcOrd="0" destOrd="0" presId="urn:microsoft.com/office/officeart/2008/layout/HorizontalMultiLevelHierarchy"/>
    <dgm:cxn modelId="{DC49DDA2-0750-419C-B106-457FEF9677D5}" type="presParOf" srcId="{B9B277DE-9584-4962-8AEA-F70F55855AF3}" destId="{1199A06E-EBF4-4813-AFD5-E417A0441172}" srcOrd="0" destOrd="0" presId="urn:microsoft.com/office/officeart/2008/layout/HorizontalMultiLevelHierarchy"/>
    <dgm:cxn modelId="{6C633989-C7AA-4AEF-8544-409112BDFD5E}" type="presParOf" srcId="{B9B277DE-9584-4962-8AEA-F70F55855AF3}" destId="{F9710314-4C80-45B5-90B8-1EFBCE117DCD}" srcOrd="1" destOrd="0" presId="urn:microsoft.com/office/officeart/2008/layout/HorizontalMultiLevelHierarchy"/>
    <dgm:cxn modelId="{C8C481A7-2702-4AEC-9D16-D638E1A06A07}" type="presParOf" srcId="{F9710314-4C80-45B5-90B8-1EFBCE117DCD}" destId="{4DD2218B-04C5-4260-A862-3FC0F476AAEB}" srcOrd="0" destOrd="0" presId="urn:microsoft.com/office/officeart/2008/layout/HorizontalMultiLevelHierarchy"/>
    <dgm:cxn modelId="{B1ED5084-3E19-4A04-93A3-32A3D27114CC}" type="presParOf" srcId="{4DD2218B-04C5-4260-A862-3FC0F476AAEB}" destId="{352CB948-C824-4D3B-936F-494C4C975532}" srcOrd="0" destOrd="0" presId="urn:microsoft.com/office/officeart/2008/layout/HorizontalMultiLevelHierarchy"/>
    <dgm:cxn modelId="{8313FDBE-941A-4035-814A-7E6626CAC779}" type="presParOf" srcId="{F9710314-4C80-45B5-90B8-1EFBCE117DCD}" destId="{6DB81808-5207-44DB-B26E-93AD7888732F}" srcOrd="1" destOrd="0" presId="urn:microsoft.com/office/officeart/2008/layout/HorizontalMultiLevelHierarchy"/>
    <dgm:cxn modelId="{F6E80A38-7AEE-40D5-AF3A-729B40B202C0}" type="presParOf" srcId="{6DB81808-5207-44DB-B26E-93AD7888732F}" destId="{20E71083-4094-454A-BC07-59A031BC07F4}" srcOrd="0" destOrd="0" presId="urn:microsoft.com/office/officeart/2008/layout/HorizontalMultiLevelHierarchy"/>
    <dgm:cxn modelId="{898692E2-5A7E-4CC8-88A0-FB9A02079F0D}" type="presParOf" srcId="{6DB81808-5207-44DB-B26E-93AD7888732F}" destId="{70DBDDF5-801C-4AEC-874B-A61BF9C666CD}" srcOrd="1" destOrd="0" presId="urn:microsoft.com/office/officeart/2008/layout/HorizontalMultiLevelHierarchy"/>
    <dgm:cxn modelId="{6327BD2D-BE13-4BA4-A385-F2CCFB31CAEF}" type="presParOf" srcId="{F9710314-4C80-45B5-90B8-1EFBCE117DCD}" destId="{22823BBF-3584-4A32-9666-67DC6165788E}" srcOrd="2" destOrd="0" presId="urn:microsoft.com/office/officeart/2008/layout/HorizontalMultiLevelHierarchy"/>
    <dgm:cxn modelId="{7665D08D-DE61-474D-AA75-3AE342EE3B40}" type="presParOf" srcId="{22823BBF-3584-4A32-9666-67DC6165788E}" destId="{A8D1069A-E5CF-471C-AEF3-E4536BB4A9AE}" srcOrd="0" destOrd="0" presId="urn:microsoft.com/office/officeart/2008/layout/HorizontalMultiLevelHierarchy"/>
    <dgm:cxn modelId="{3F5295F1-4337-40C3-8C4F-CA5E68DCFFF0}" type="presParOf" srcId="{F9710314-4C80-45B5-90B8-1EFBCE117DCD}" destId="{340A3824-A15F-4DB0-B05F-3B269F0F17C1}" srcOrd="3" destOrd="0" presId="urn:microsoft.com/office/officeart/2008/layout/HorizontalMultiLevelHierarchy"/>
    <dgm:cxn modelId="{3EAA2098-F197-4FAA-9042-07F4286D1A80}" type="presParOf" srcId="{340A3824-A15F-4DB0-B05F-3B269F0F17C1}" destId="{7940239B-2055-4590-89B7-82F00926DBA5}" srcOrd="0" destOrd="0" presId="urn:microsoft.com/office/officeart/2008/layout/HorizontalMultiLevelHierarchy"/>
    <dgm:cxn modelId="{D8149E04-48B9-40C4-92AF-429B15E96A8C}" type="presParOf" srcId="{340A3824-A15F-4DB0-B05F-3B269F0F17C1}" destId="{40C9B455-2683-4BFF-9F8C-04B90FE9D1A8}" srcOrd="1" destOrd="0" presId="urn:microsoft.com/office/officeart/2008/layout/HorizontalMultiLevelHierarchy"/>
    <dgm:cxn modelId="{70A357EA-CA17-4416-810B-ACD93958A8C7}" type="presParOf" srcId="{40C9B455-2683-4BFF-9F8C-04B90FE9D1A8}" destId="{3A7006CA-7430-421C-B019-80D2D551F7AE}" srcOrd="0" destOrd="0" presId="urn:microsoft.com/office/officeart/2008/layout/HorizontalMultiLevelHierarchy"/>
    <dgm:cxn modelId="{A81AFFB7-F319-48D0-AB89-423A99D612E1}" type="presParOf" srcId="{3A7006CA-7430-421C-B019-80D2D551F7AE}" destId="{9E8CB931-EAAA-4EBA-98B1-8E2C7DB41624}" srcOrd="0" destOrd="0" presId="urn:microsoft.com/office/officeart/2008/layout/HorizontalMultiLevelHierarchy"/>
    <dgm:cxn modelId="{16C758A8-548F-41A8-9962-5DB66B05D9CC}" type="presParOf" srcId="{40C9B455-2683-4BFF-9F8C-04B90FE9D1A8}" destId="{E38DAE20-0B44-4BE2-8035-AC64B1E078F2}" srcOrd="1" destOrd="0" presId="urn:microsoft.com/office/officeart/2008/layout/HorizontalMultiLevelHierarchy"/>
    <dgm:cxn modelId="{D4AFA6AE-FD9F-4EA1-9C37-3D4A7091F14C}" type="presParOf" srcId="{E38DAE20-0B44-4BE2-8035-AC64B1E078F2}" destId="{B57B646C-23D7-4400-984A-2CD08BB32E6D}" srcOrd="0" destOrd="0" presId="urn:microsoft.com/office/officeart/2008/layout/HorizontalMultiLevelHierarchy"/>
    <dgm:cxn modelId="{2D1B5CC9-0CDB-4AD1-A5CC-A368CFFAA172}" type="presParOf" srcId="{E38DAE20-0B44-4BE2-8035-AC64B1E078F2}" destId="{117FE7E4-73FB-42D9-8080-13540643B4A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842D2-0FA4-45EA-AE9C-5720B8CF39A9}">
      <dsp:nvSpPr>
        <dsp:cNvPr id="0" name=""/>
        <dsp:cNvSpPr/>
      </dsp:nvSpPr>
      <dsp:spPr>
        <a:xfrm>
          <a:off x="982317" y="1570"/>
          <a:ext cx="1979629" cy="118777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Account operators</a:t>
          </a:r>
        </a:p>
      </dsp:txBody>
      <dsp:txXfrm>
        <a:off x="982317" y="1570"/>
        <a:ext cx="1979629" cy="1187777"/>
      </dsp:txXfrm>
    </dsp:sp>
    <dsp:sp modelId="{B5D9AAEB-C327-4AF5-9041-AA84292EA37E}">
      <dsp:nvSpPr>
        <dsp:cNvPr id="0" name=""/>
        <dsp:cNvSpPr/>
      </dsp:nvSpPr>
      <dsp:spPr>
        <a:xfrm>
          <a:off x="3159910" y="1570"/>
          <a:ext cx="1979629" cy="118777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Administrators</a:t>
          </a:r>
        </a:p>
      </dsp:txBody>
      <dsp:txXfrm>
        <a:off x="3159910" y="1570"/>
        <a:ext cx="1979629" cy="1187777"/>
      </dsp:txXfrm>
    </dsp:sp>
    <dsp:sp modelId="{966B28AC-1784-4BF9-889E-308688930154}">
      <dsp:nvSpPr>
        <dsp:cNvPr id="0" name=""/>
        <dsp:cNvSpPr/>
      </dsp:nvSpPr>
      <dsp:spPr>
        <a:xfrm>
          <a:off x="5337502" y="1570"/>
          <a:ext cx="1979629" cy="118777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IIS_IUSRS</a:t>
          </a:r>
        </a:p>
      </dsp:txBody>
      <dsp:txXfrm>
        <a:off x="5337502" y="1570"/>
        <a:ext cx="1979629" cy="1187777"/>
      </dsp:txXfrm>
    </dsp:sp>
    <dsp:sp modelId="{E5BAF66C-BAD1-4224-A3B0-8F771FF49F14}">
      <dsp:nvSpPr>
        <dsp:cNvPr id="0" name=""/>
        <dsp:cNvSpPr/>
      </dsp:nvSpPr>
      <dsp:spPr>
        <a:xfrm>
          <a:off x="982317" y="1387311"/>
          <a:ext cx="1979629" cy="118777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Users</a:t>
          </a:r>
        </a:p>
      </dsp:txBody>
      <dsp:txXfrm>
        <a:off x="982317" y="1387311"/>
        <a:ext cx="1979629" cy="1187777"/>
      </dsp:txXfrm>
    </dsp:sp>
    <dsp:sp modelId="{4B4CAF2C-82AB-4610-9BC8-DB4C8AB01643}">
      <dsp:nvSpPr>
        <dsp:cNvPr id="0" name=""/>
        <dsp:cNvSpPr/>
      </dsp:nvSpPr>
      <dsp:spPr>
        <a:xfrm>
          <a:off x="3159910" y="1387311"/>
          <a:ext cx="1979629" cy="118777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Guests</a:t>
          </a:r>
        </a:p>
      </dsp:txBody>
      <dsp:txXfrm>
        <a:off x="3159910" y="1387311"/>
        <a:ext cx="1979629" cy="1187777"/>
      </dsp:txXfrm>
    </dsp:sp>
    <dsp:sp modelId="{4E473178-F220-48A8-B1AE-B25F52F47A03}">
      <dsp:nvSpPr>
        <dsp:cNvPr id="0" name=""/>
        <dsp:cNvSpPr/>
      </dsp:nvSpPr>
      <dsp:spPr>
        <a:xfrm>
          <a:off x="5337502" y="1387311"/>
          <a:ext cx="1979629" cy="118777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Backup operators</a:t>
          </a:r>
        </a:p>
      </dsp:txBody>
      <dsp:txXfrm>
        <a:off x="5337502" y="1387311"/>
        <a:ext cx="1979629" cy="1187777"/>
      </dsp:txXfrm>
    </dsp:sp>
    <dsp:sp modelId="{DE7D0429-2F14-4A38-8C36-A03228A3F5D4}">
      <dsp:nvSpPr>
        <dsp:cNvPr id="0" name=""/>
        <dsp:cNvSpPr/>
      </dsp:nvSpPr>
      <dsp:spPr>
        <a:xfrm>
          <a:off x="3159910" y="2773051"/>
          <a:ext cx="1979629" cy="118777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Remote desktop users</a:t>
          </a:r>
        </a:p>
      </dsp:txBody>
      <dsp:txXfrm>
        <a:off x="3159910" y="2773051"/>
        <a:ext cx="1979629" cy="1187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704FF-698B-4B21-8AFB-451CB53318AA}">
      <dsp:nvSpPr>
        <dsp:cNvPr id="0" name=""/>
        <dsp:cNvSpPr/>
      </dsp:nvSpPr>
      <dsp:spPr>
        <a:xfrm>
          <a:off x="2291307" y="1098110"/>
          <a:ext cx="495692" cy="91440"/>
        </a:xfrm>
        <a:custGeom>
          <a:avLst/>
          <a:gdLst/>
          <a:ahLst/>
          <a:cxnLst/>
          <a:rect l="0" t="0" r="0" b="0"/>
          <a:pathLst>
            <a:path>
              <a:moveTo>
                <a:pt x="0" y="45720"/>
              </a:moveTo>
              <a:lnTo>
                <a:pt x="495692"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2525996" y="1141196"/>
        <a:ext cx="26314" cy="5268"/>
      </dsp:txXfrm>
    </dsp:sp>
    <dsp:sp modelId="{C3EF2CEA-F9B0-455C-AA1E-CCF0332D88EA}">
      <dsp:nvSpPr>
        <dsp:cNvPr id="0" name=""/>
        <dsp:cNvSpPr/>
      </dsp:nvSpPr>
      <dsp:spPr>
        <a:xfrm>
          <a:off x="4879" y="264808"/>
          <a:ext cx="2288228" cy="175804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User enters ID and authentication credentials</a:t>
          </a:r>
        </a:p>
      </dsp:txBody>
      <dsp:txXfrm>
        <a:off x="4879" y="264808"/>
        <a:ext cx="2288228" cy="1758045"/>
      </dsp:txXfrm>
    </dsp:sp>
    <dsp:sp modelId="{3D9A782F-A826-4323-B11C-55D601A3AE16}">
      <dsp:nvSpPr>
        <dsp:cNvPr id="0" name=""/>
        <dsp:cNvSpPr/>
      </dsp:nvSpPr>
      <dsp:spPr>
        <a:xfrm>
          <a:off x="5408400" y="1098110"/>
          <a:ext cx="495692" cy="91440"/>
        </a:xfrm>
        <a:custGeom>
          <a:avLst/>
          <a:gdLst/>
          <a:ahLst/>
          <a:cxnLst/>
          <a:rect l="0" t="0" r="0" b="0"/>
          <a:pathLst>
            <a:path>
              <a:moveTo>
                <a:pt x="0" y="45720"/>
              </a:moveTo>
              <a:lnTo>
                <a:pt x="495692"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643089" y="1141196"/>
        <a:ext cx="26314" cy="5268"/>
      </dsp:txXfrm>
    </dsp:sp>
    <dsp:sp modelId="{A3C6338B-7243-4379-961A-0A2A9C6B2CA6}">
      <dsp:nvSpPr>
        <dsp:cNvPr id="0" name=""/>
        <dsp:cNvSpPr/>
      </dsp:nvSpPr>
      <dsp:spPr>
        <a:xfrm>
          <a:off x="2819399" y="264808"/>
          <a:ext cx="2590800" cy="175804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Windows compares supplied info to stored info</a:t>
          </a:r>
        </a:p>
      </dsp:txBody>
      <dsp:txXfrm>
        <a:off x="2819399" y="264808"/>
        <a:ext cx="2590800" cy="1758045"/>
      </dsp:txXfrm>
    </dsp:sp>
    <dsp:sp modelId="{10921141-57A7-48FD-BB8E-632DFA776F0F}">
      <dsp:nvSpPr>
        <dsp:cNvPr id="0" name=""/>
        <dsp:cNvSpPr/>
      </dsp:nvSpPr>
      <dsp:spPr>
        <a:xfrm>
          <a:off x="1656888" y="2021053"/>
          <a:ext cx="5423718" cy="495692"/>
        </a:xfrm>
        <a:custGeom>
          <a:avLst/>
          <a:gdLst/>
          <a:ahLst/>
          <a:cxnLst/>
          <a:rect l="0" t="0" r="0" b="0"/>
          <a:pathLst>
            <a:path>
              <a:moveTo>
                <a:pt x="5423718" y="0"/>
              </a:moveTo>
              <a:lnTo>
                <a:pt x="5423718" y="264946"/>
              </a:lnTo>
              <a:lnTo>
                <a:pt x="0" y="264946"/>
              </a:lnTo>
              <a:lnTo>
                <a:pt x="0" y="495692"/>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232517" y="2266265"/>
        <a:ext cx="272459" cy="5268"/>
      </dsp:txXfrm>
    </dsp:sp>
    <dsp:sp modelId="{45DF8F6E-4C1F-4336-A17A-A1628D6E3413}">
      <dsp:nvSpPr>
        <dsp:cNvPr id="0" name=""/>
        <dsp:cNvSpPr/>
      </dsp:nvSpPr>
      <dsp:spPr>
        <a:xfrm>
          <a:off x="5936492" y="264808"/>
          <a:ext cx="2288228" cy="175804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If a match, user authenticated</a:t>
          </a:r>
        </a:p>
      </dsp:txBody>
      <dsp:txXfrm>
        <a:off x="5936492" y="264808"/>
        <a:ext cx="2288228" cy="1758045"/>
      </dsp:txXfrm>
    </dsp:sp>
    <dsp:sp modelId="{D5890EB0-1413-40B1-9034-72B7E2AF8660}">
      <dsp:nvSpPr>
        <dsp:cNvPr id="0" name=""/>
        <dsp:cNvSpPr/>
      </dsp:nvSpPr>
      <dsp:spPr>
        <a:xfrm>
          <a:off x="3307097" y="3382449"/>
          <a:ext cx="495692" cy="91440"/>
        </a:xfrm>
        <a:custGeom>
          <a:avLst/>
          <a:gdLst/>
          <a:ahLst/>
          <a:cxnLst/>
          <a:rect l="0" t="0" r="0" b="0"/>
          <a:pathLst>
            <a:path>
              <a:moveTo>
                <a:pt x="0" y="45720"/>
              </a:moveTo>
              <a:lnTo>
                <a:pt x="495692"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3541786" y="3425535"/>
        <a:ext cx="26314" cy="5268"/>
      </dsp:txXfrm>
    </dsp:sp>
    <dsp:sp modelId="{FDABBDB1-0F6A-47B5-ABAF-E36DCA2ECD17}">
      <dsp:nvSpPr>
        <dsp:cNvPr id="0" name=""/>
        <dsp:cNvSpPr/>
      </dsp:nvSpPr>
      <dsp:spPr>
        <a:xfrm>
          <a:off x="4879" y="2549146"/>
          <a:ext cx="3304018" cy="175804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Windows records user SID, SID of each group, and user privileges in a token</a:t>
          </a:r>
        </a:p>
      </dsp:txBody>
      <dsp:txXfrm>
        <a:off x="4879" y="2549146"/>
        <a:ext cx="3304018" cy="1758045"/>
      </dsp:txXfrm>
    </dsp:sp>
    <dsp:sp modelId="{F6CEBBC0-3F68-4ACD-972F-FA4BEA50E789}">
      <dsp:nvSpPr>
        <dsp:cNvPr id="0" name=""/>
        <dsp:cNvSpPr/>
      </dsp:nvSpPr>
      <dsp:spPr>
        <a:xfrm>
          <a:off x="3835189" y="2549146"/>
          <a:ext cx="3891703" cy="175804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SAT (contains user and groups SIDs) is attached to each process user runs</a:t>
          </a:r>
        </a:p>
      </dsp:txBody>
      <dsp:txXfrm>
        <a:off x="3835189" y="2549146"/>
        <a:ext cx="3891703" cy="1758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F6266-CFF9-4B41-B58B-D38F0BCD06A4}">
      <dsp:nvSpPr>
        <dsp:cNvPr id="0" name=""/>
        <dsp:cNvSpPr/>
      </dsp:nvSpPr>
      <dsp:spPr>
        <a:xfrm>
          <a:off x="2446" y="490900"/>
          <a:ext cx="1941075" cy="11646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NTFS files and folders</a:t>
          </a:r>
        </a:p>
      </dsp:txBody>
      <dsp:txXfrm>
        <a:off x="2446" y="490900"/>
        <a:ext cx="1941075" cy="1164645"/>
      </dsp:txXfrm>
    </dsp:sp>
    <dsp:sp modelId="{1D2DCF14-B55D-40BC-BA1C-A48A7975B757}">
      <dsp:nvSpPr>
        <dsp:cNvPr id="0" name=""/>
        <dsp:cNvSpPr/>
      </dsp:nvSpPr>
      <dsp:spPr>
        <a:xfrm>
          <a:off x="2137630" y="490900"/>
          <a:ext cx="1941075" cy="11646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Pipes, named or unnamed</a:t>
          </a:r>
        </a:p>
      </dsp:txBody>
      <dsp:txXfrm>
        <a:off x="2137630" y="490900"/>
        <a:ext cx="1941075" cy="1164645"/>
      </dsp:txXfrm>
    </dsp:sp>
    <dsp:sp modelId="{7BD35E46-AF6C-4CAA-8AFB-1805A1635C15}">
      <dsp:nvSpPr>
        <dsp:cNvPr id="0" name=""/>
        <dsp:cNvSpPr/>
      </dsp:nvSpPr>
      <dsp:spPr>
        <a:xfrm>
          <a:off x="4272813" y="490900"/>
          <a:ext cx="1941075" cy="11646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Processes and threads</a:t>
          </a:r>
        </a:p>
      </dsp:txBody>
      <dsp:txXfrm>
        <a:off x="4272813" y="490900"/>
        <a:ext cx="1941075" cy="1164645"/>
      </dsp:txXfrm>
    </dsp:sp>
    <dsp:sp modelId="{C5FDED34-708B-4E16-B9B8-FC3F4797640E}">
      <dsp:nvSpPr>
        <dsp:cNvPr id="0" name=""/>
        <dsp:cNvSpPr/>
      </dsp:nvSpPr>
      <dsp:spPr>
        <a:xfrm>
          <a:off x="6407997" y="490900"/>
          <a:ext cx="1941075" cy="11646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Registry keys</a:t>
          </a:r>
        </a:p>
      </dsp:txBody>
      <dsp:txXfrm>
        <a:off x="6407997" y="490900"/>
        <a:ext cx="1941075" cy="1164645"/>
      </dsp:txXfrm>
    </dsp:sp>
    <dsp:sp modelId="{E8BFE780-D424-4C6F-A99C-AF1FBF13863F}">
      <dsp:nvSpPr>
        <dsp:cNvPr id="0" name=""/>
        <dsp:cNvSpPr/>
      </dsp:nvSpPr>
      <dsp:spPr>
        <a:xfrm>
          <a:off x="2446" y="1849653"/>
          <a:ext cx="1941075" cy="11646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Windows services</a:t>
          </a:r>
        </a:p>
      </dsp:txBody>
      <dsp:txXfrm>
        <a:off x="2446" y="1849653"/>
        <a:ext cx="1941075" cy="1164645"/>
      </dsp:txXfrm>
    </dsp:sp>
    <dsp:sp modelId="{11C56190-7126-4D04-862E-98549BED8EB2}">
      <dsp:nvSpPr>
        <dsp:cNvPr id="0" name=""/>
        <dsp:cNvSpPr/>
      </dsp:nvSpPr>
      <dsp:spPr>
        <a:xfrm>
          <a:off x="2137630" y="1849653"/>
          <a:ext cx="1941075" cy="11646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Printers, local and remote</a:t>
          </a:r>
        </a:p>
      </dsp:txBody>
      <dsp:txXfrm>
        <a:off x="2137630" y="1849653"/>
        <a:ext cx="1941075" cy="1164645"/>
      </dsp:txXfrm>
    </dsp:sp>
    <dsp:sp modelId="{7474432D-4C54-4FFC-9101-1D5B603F32CC}">
      <dsp:nvSpPr>
        <dsp:cNvPr id="0" name=""/>
        <dsp:cNvSpPr/>
      </dsp:nvSpPr>
      <dsp:spPr>
        <a:xfrm>
          <a:off x="4272813" y="1849653"/>
          <a:ext cx="1941075" cy="11646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Network shares</a:t>
          </a:r>
        </a:p>
      </dsp:txBody>
      <dsp:txXfrm>
        <a:off x="4272813" y="1849653"/>
        <a:ext cx="1941075" cy="1164645"/>
      </dsp:txXfrm>
    </dsp:sp>
    <dsp:sp modelId="{AB2C120F-C085-4F22-913E-BCFD5C41013C}">
      <dsp:nvSpPr>
        <dsp:cNvPr id="0" name=""/>
        <dsp:cNvSpPr/>
      </dsp:nvSpPr>
      <dsp:spPr>
        <a:xfrm>
          <a:off x="6407997" y="1849653"/>
          <a:ext cx="1941075" cy="11646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Job objects</a:t>
          </a:r>
        </a:p>
      </dsp:txBody>
      <dsp:txXfrm>
        <a:off x="6407997" y="1849653"/>
        <a:ext cx="1941075" cy="11646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006CA-7430-421C-B019-80D2D551F7AE}">
      <dsp:nvSpPr>
        <dsp:cNvPr id="0" name=""/>
        <dsp:cNvSpPr/>
      </dsp:nvSpPr>
      <dsp:spPr>
        <a:xfrm>
          <a:off x="4569587" y="2688907"/>
          <a:ext cx="550858" cy="91440"/>
        </a:xfrm>
        <a:custGeom>
          <a:avLst/>
          <a:gdLst/>
          <a:ahLst/>
          <a:cxnLst/>
          <a:rect l="0" t="0" r="0" b="0"/>
          <a:pathLst>
            <a:path>
              <a:moveTo>
                <a:pt x="0" y="45720"/>
              </a:moveTo>
              <a:lnTo>
                <a:pt x="550858"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31244" y="2720856"/>
        <a:ext cx="27542" cy="27542"/>
      </dsp:txXfrm>
    </dsp:sp>
    <dsp:sp modelId="{22823BBF-3584-4A32-9666-67DC6165788E}">
      <dsp:nvSpPr>
        <dsp:cNvPr id="0" name=""/>
        <dsp:cNvSpPr/>
      </dsp:nvSpPr>
      <dsp:spPr>
        <a:xfrm>
          <a:off x="1264433" y="2209800"/>
          <a:ext cx="550858" cy="524827"/>
        </a:xfrm>
        <a:custGeom>
          <a:avLst/>
          <a:gdLst/>
          <a:ahLst/>
          <a:cxnLst/>
          <a:rect l="0" t="0" r="0" b="0"/>
          <a:pathLst>
            <a:path>
              <a:moveTo>
                <a:pt x="0" y="0"/>
              </a:moveTo>
              <a:lnTo>
                <a:pt x="275429" y="0"/>
              </a:lnTo>
              <a:lnTo>
                <a:pt x="275429" y="524827"/>
              </a:lnTo>
              <a:lnTo>
                <a:pt x="550858" y="5248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520841" y="2453192"/>
        <a:ext cx="38042" cy="38042"/>
      </dsp:txXfrm>
    </dsp:sp>
    <dsp:sp modelId="{4DD2218B-04C5-4260-A862-3FC0F476AAEB}">
      <dsp:nvSpPr>
        <dsp:cNvPr id="0" name=""/>
        <dsp:cNvSpPr/>
      </dsp:nvSpPr>
      <dsp:spPr>
        <a:xfrm>
          <a:off x="1264433" y="1684972"/>
          <a:ext cx="550858" cy="524827"/>
        </a:xfrm>
        <a:custGeom>
          <a:avLst/>
          <a:gdLst/>
          <a:ahLst/>
          <a:cxnLst/>
          <a:rect l="0" t="0" r="0" b="0"/>
          <a:pathLst>
            <a:path>
              <a:moveTo>
                <a:pt x="0" y="524827"/>
              </a:moveTo>
              <a:lnTo>
                <a:pt x="275429" y="524827"/>
              </a:lnTo>
              <a:lnTo>
                <a:pt x="275429" y="0"/>
              </a:lnTo>
              <a:lnTo>
                <a:pt x="55085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520841" y="1928365"/>
        <a:ext cx="38042" cy="38042"/>
      </dsp:txXfrm>
    </dsp:sp>
    <dsp:sp modelId="{1199A06E-EBF4-4813-AFD5-E417A0441172}">
      <dsp:nvSpPr>
        <dsp:cNvPr id="0" name=""/>
        <dsp:cNvSpPr/>
      </dsp:nvSpPr>
      <dsp:spPr>
        <a:xfrm rot="16200000">
          <a:off x="-1365228" y="1789938"/>
          <a:ext cx="4419600" cy="83972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Tools</a:t>
          </a:r>
        </a:p>
      </dsp:txBody>
      <dsp:txXfrm>
        <a:off x="-1365228" y="1789938"/>
        <a:ext cx="4419600" cy="839724"/>
      </dsp:txXfrm>
    </dsp:sp>
    <dsp:sp modelId="{20E71083-4094-454A-BC07-59A031BC07F4}">
      <dsp:nvSpPr>
        <dsp:cNvPr id="0" name=""/>
        <dsp:cNvSpPr/>
      </dsp:nvSpPr>
      <dsp:spPr>
        <a:xfrm>
          <a:off x="1815292" y="1265110"/>
          <a:ext cx="2754294" cy="83972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Cacls.exe</a:t>
          </a:r>
        </a:p>
      </dsp:txBody>
      <dsp:txXfrm>
        <a:off x="1815292" y="1265110"/>
        <a:ext cx="2754294" cy="839724"/>
      </dsp:txXfrm>
    </dsp:sp>
    <dsp:sp modelId="{7940239B-2055-4590-89B7-82F00926DBA5}">
      <dsp:nvSpPr>
        <dsp:cNvPr id="0" name=""/>
        <dsp:cNvSpPr/>
      </dsp:nvSpPr>
      <dsp:spPr>
        <a:xfrm>
          <a:off x="1815292" y="2314765"/>
          <a:ext cx="2754294" cy="83972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Icacls.exe</a:t>
          </a:r>
        </a:p>
      </dsp:txBody>
      <dsp:txXfrm>
        <a:off x="1815292" y="2314765"/>
        <a:ext cx="2754294" cy="839724"/>
      </dsp:txXfrm>
    </dsp:sp>
    <dsp:sp modelId="{B57B646C-23D7-4400-984A-2CD08BB32E6D}">
      <dsp:nvSpPr>
        <dsp:cNvPr id="0" name=""/>
        <dsp:cNvSpPr/>
      </dsp:nvSpPr>
      <dsp:spPr>
        <a:xfrm>
          <a:off x="5120445" y="2314765"/>
          <a:ext cx="2754294" cy="83972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Robocopy</a:t>
          </a:r>
        </a:p>
      </dsp:txBody>
      <dsp:txXfrm>
        <a:off x="5120445" y="2314765"/>
        <a:ext cx="2754294" cy="8397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70403" cy="353854"/>
          </a:xfrm>
          <a:prstGeom prst="rect">
            <a:avLst/>
          </a:prstGeom>
        </p:spPr>
        <p:txBody>
          <a:bodyPr vert="horz" lIns="94110" tIns="47055" rIns="94110" bIns="47055" rtlCol="0"/>
          <a:lstStyle>
            <a:lvl1pPr algn="l">
              <a:defRPr sz="1200"/>
            </a:lvl1pPr>
          </a:lstStyle>
          <a:p>
            <a:endParaRPr lang="en-US" dirty="0"/>
          </a:p>
        </p:txBody>
      </p:sp>
      <p:sp>
        <p:nvSpPr>
          <p:cNvPr id="3" name="Date Placeholder 2"/>
          <p:cNvSpPr>
            <a:spLocks noGrp="1"/>
          </p:cNvSpPr>
          <p:nvPr>
            <p:ph type="dt" sz="quarter" idx="1"/>
          </p:nvPr>
        </p:nvSpPr>
        <p:spPr>
          <a:xfrm>
            <a:off x="5320661" y="0"/>
            <a:ext cx="4070403" cy="353854"/>
          </a:xfrm>
          <a:prstGeom prst="rect">
            <a:avLst/>
          </a:prstGeom>
        </p:spPr>
        <p:txBody>
          <a:bodyPr vert="horz" lIns="94110" tIns="47055" rIns="94110" bIns="47055" rtlCol="0"/>
          <a:lstStyle>
            <a:lvl1pPr algn="r">
              <a:defRPr sz="1200"/>
            </a:lvl1pPr>
          </a:lstStyle>
          <a:p>
            <a:fld id="{A4AAF28C-7832-4888-AE47-D5AC850F590F}" type="datetimeFigureOut">
              <a:rPr lang="en-US" smtClean="0"/>
              <a:t>10/16/2019</a:t>
            </a:fld>
            <a:endParaRPr lang="en-US" dirty="0"/>
          </a:p>
        </p:txBody>
      </p:sp>
      <p:sp>
        <p:nvSpPr>
          <p:cNvPr id="4" name="Footer Placeholder 3"/>
          <p:cNvSpPr>
            <a:spLocks noGrp="1"/>
          </p:cNvSpPr>
          <p:nvPr>
            <p:ph type="ftr" sz="quarter" idx="2"/>
          </p:nvPr>
        </p:nvSpPr>
        <p:spPr>
          <a:xfrm>
            <a:off x="0" y="6721993"/>
            <a:ext cx="4070403" cy="353854"/>
          </a:xfrm>
          <a:prstGeom prst="rect">
            <a:avLst/>
          </a:prstGeom>
        </p:spPr>
        <p:txBody>
          <a:bodyPr vert="horz" lIns="94110" tIns="47055" rIns="94110" bIns="47055"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20661" y="6721993"/>
            <a:ext cx="4070403" cy="353854"/>
          </a:xfrm>
          <a:prstGeom prst="rect">
            <a:avLst/>
          </a:prstGeom>
        </p:spPr>
        <p:txBody>
          <a:bodyPr vert="horz" lIns="94110" tIns="47055" rIns="94110" bIns="47055" rtlCol="0" anchor="b"/>
          <a:lstStyle>
            <a:lvl1pPr algn="r">
              <a:defRPr sz="1200"/>
            </a:lvl1pPr>
          </a:lstStyle>
          <a:p>
            <a:fld id="{BCA430A6-B3E7-49AA-AFF8-BE90D5A8F505}" type="slidenum">
              <a:rPr lang="en-US" smtClean="0"/>
              <a:t>‹#›</a:t>
            </a:fld>
            <a:endParaRPr lang="en-US" dirty="0"/>
          </a:p>
        </p:txBody>
      </p:sp>
    </p:spTree>
    <p:extLst>
      <p:ext uri="{BB962C8B-B14F-4D97-AF65-F5344CB8AC3E}">
        <p14:creationId xmlns:p14="http://schemas.microsoft.com/office/powerpoint/2010/main" val="130866788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4070403" cy="353854"/>
          </a:xfrm>
          <a:prstGeom prst="rect">
            <a:avLst/>
          </a:prstGeom>
          <a:noFill/>
          <a:ln w="9525">
            <a:noFill/>
            <a:miter lim="800000"/>
            <a:headEnd/>
            <a:tailEnd/>
          </a:ln>
          <a:effectLst/>
        </p:spPr>
        <p:txBody>
          <a:bodyPr vert="horz" wrap="square" lIns="94110" tIns="47055" rIns="94110" bIns="47055" numCol="1" anchor="t" anchorCtr="0" compatLnSpc="1">
            <a:prstTxWarp prst="textNoShape">
              <a:avLst/>
            </a:prstTxWarp>
          </a:bodyPr>
          <a:lstStyle>
            <a:lvl1pPr>
              <a:defRPr sz="1200">
                <a:latin typeface="Arial" pitchFamily="34" charset="0"/>
              </a:defRPr>
            </a:lvl1pPr>
          </a:lstStyle>
          <a:p>
            <a:pPr>
              <a:defRPr/>
            </a:pPr>
            <a:endParaRPr lang="en-US" dirty="0"/>
          </a:p>
        </p:txBody>
      </p:sp>
      <p:sp>
        <p:nvSpPr>
          <p:cNvPr id="40963" name="Rectangle 3"/>
          <p:cNvSpPr>
            <a:spLocks noGrp="1" noChangeArrowheads="1"/>
          </p:cNvSpPr>
          <p:nvPr>
            <p:ph type="dt" idx="1"/>
          </p:nvPr>
        </p:nvSpPr>
        <p:spPr bwMode="auto">
          <a:xfrm>
            <a:off x="5320661" y="0"/>
            <a:ext cx="4070403" cy="353854"/>
          </a:xfrm>
          <a:prstGeom prst="rect">
            <a:avLst/>
          </a:prstGeom>
          <a:noFill/>
          <a:ln w="9525">
            <a:noFill/>
            <a:miter lim="800000"/>
            <a:headEnd/>
            <a:tailEnd/>
          </a:ln>
          <a:effectLst/>
        </p:spPr>
        <p:txBody>
          <a:bodyPr vert="horz" wrap="square" lIns="94110" tIns="47055" rIns="94110" bIns="47055" numCol="1" anchor="t" anchorCtr="0" compatLnSpc="1">
            <a:prstTxWarp prst="textNoShape">
              <a:avLst/>
            </a:prstTxWarp>
          </a:bodyPr>
          <a:lstStyle>
            <a:lvl1pPr algn="r">
              <a:defRPr sz="1200">
                <a:latin typeface="Arial" pitchFamily="34" charset="0"/>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2927350" y="530225"/>
            <a:ext cx="3538538" cy="265430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939324" y="3361611"/>
            <a:ext cx="7514590" cy="3184684"/>
          </a:xfrm>
          <a:prstGeom prst="rect">
            <a:avLst/>
          </a:prstGeom>
          <a:noFill/>
          <a:ln w="9525">
            <a:noFill/>
            <a:miter lim="800000"/>
            <a:headEnd/>
            <a:tailEnd/>
          </a:ln>
          <a:effectLst/>
        </p:spPr>
        <p:txBody>
          <a:bodyPr vert="horz" wrap="square" lIns="94110" tIns="47055" rIns="94110" bIns="4705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p:cNvSpPr>
            <a:spLocks noGrp="1" noChangeArrowheads="1"/>
          </p:cNvSpPr>
          <p:nvPr>
            <p:ph type="ftr" sz="quarter" idx="4"/>
          </p:nvPr>
        </p:nvSpPr>
        <p:spPr bwMode="auto">
          <a:xfrm>
            <a:off x="0" y="6721993"/>
            <a:ext cx="4070403" cy="353854"/>
          </a:xfrm>
          <a:prstGeom prst="rect">
            <a:avLst/>
          </a:prstGeom>
          <a:noFill/>
          <a:ln w="9525">
            <a:noFill/>
            <a:miter lim="800000"/>
            <a:headEnd/>
            <a:tailEnd/>
          </a:ln>
          <a:effectLst/>
        </p:spPr>
        <p:txBody>
          <a:bodyPr vert="horz" wrap="square" lIns="94110" tIns="47055" rIns="94110" bIns="47055" numCol="1" anchor="b" anchorCtr="0" compatLnSpc="1">
            <a:prstTxWarp prst="textNoShape">
              <a:avLst/>
            </a:prstTxWarp>
          </a:bodyPr>
          <a:lstStyle>
            <a:lvl1pPr>
              <a:defRPr sz="1200">
                <a:latin typeface="Arial" pitchFamily="34" charset="0"/>
              </a:defRPr>
            </a:lvl1pPr>
          </a:lstStyle>
          <a:p>
            <a:pPr>
              <a:defRPr/>
            </a:pPr>
            <a:endParaRPr lang="en-US" dirty="0"/>
          </a:p>
        </p:txBody>
      </p:sp>
      <p:sp>
        <p:nvSpPr>
          <p:cNvPr id="40967" name="Rectangle 7"/>
          <p:cNvSpPr>
            <a:spLocks noGrp="1" noChangeArrowheads="1"/>
          </p:cNvSpPr>
          <p:nvPr>
            <p:ph type="sldNum" sz="quarter" idx="5"/>
          </p:nvPr>
        </p:nvSpPr>
        <p:spPr bwMode="auto">
          <a:xfrm>
            <a:off x="5320661" y="6721993"/>
            <a:ext cx="4070403" cy="353854"/>
          </a:xfrm>
          <a:prstGeom prst="rect">
            <a:avLst/>
          </a:prstGeom>
          <a:noFill/>
          <a:ln w="9525">
            <a:noFill/>
            <a:miter lim="800000"/>
            <a:headEnd/>
            <a:tailEnd/>
          </a:ln>
          <a:effectLst/>
        </p:spPr>
        <p:txBody>
          <a:bodyPr vert="horz" wrap="square" lIns="94110" tIns="47055" rIns="94110" bIns="47055" numCol="1" anchor="b" anchorCtr="0" compatLnSpc="1">
            <a:prstTxWarp prst="textNoShape">
              <a:avLst/>
            </a:prstTxWarp>
          </a:bodyPr>
          <a:lstStyle>
            <a:lvl1pPr algn="r">
              <a:defRPr sz="1200">
                <a:latin typeface="Arial" pitchFamily="34" charset="0"/>
              </a:defRPr>
            </a:lvl1pPr>
          </a:lstStyle>
          <a:p>
            <a:pPr>
              <a:defRPr/>
            </a:pPr>
            <a:fld id="{A81555A8-BC15-4492-BE79-342BF1DC2436}" type="slidenum">
              <a:rPr lang="en-US"/>
              <a:pPr>
                <a:defRPr/>
              </a:pPr>
              <a:t>‹#›</a:t>
            </a:fld>
            <a:endParaRPr lang="en-US" dirty="0"/>
          </a:p>
        </p:txBody>
      </p:sp>
    </p:spTree>
    <p:extLst>
      <p:ext uri="{BB962C8B-B14F-4D97-AF65-F5344CB8AC3E}">
        <p14:creationId xmlns:p14="http://schemas.microsoft.com/office/powerpoint/2010/main" val="177805331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FC0EB3-4014-4C37-92E8-3964A4450D4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a:latin typeface="Arial" charset="0"/>
            </a:endParaRPr>
          </a:p>
        </p:txBody>
      </p:sp>
      <p:sp>
        <p:nvSpPr>
          <p:cNvPr id="2" name="Footer Placeholder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293765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 and classify data—You can tag data either automatically or manually to tell</a:t>
            </a:r>
          </a:p>
          <a:p>
            <a:r>
              <a:rPr lang="en-US" dirty="0"/>
              <a:t>Windows how to secure different types of data. Automatic tagging can look for special</a:t>
            </a:r>
          </a:p>
          <a:p>
            <a:r>
              <a:rPr lang="en-US" dirty="0"/>
              <a:t>types of data, such as Social Security numbers.</a:t>
            </a:r>
          </a:p>
          <a:p>
            <a:endParaRPr lang="en-US" dirty="0"/>
          </a:p>
          <a:p>
            <a:r>
              <a:rPr lang="en-US" dirty="0"/>
              <a:t>Control file access—Central access policies allow organizations to set global rules on</a:t>
            </a:r>
          </a:p>
          <a:p>
            <a:r>
              <a:rPr lang="en-US" dirty="0"/>
              <a:t>who can access different types of data.</a:t>
            </a:r>
          </a:p>
          <a:p>
            <a:endParaRPr lang="en-US" dirty="0"/>
          </a:p>
          <a:p>
            <a:r>
              <a:rPr lang="en-US" dirty="0"/>
              <a:t>Audit file access—DAC includes central audit policies that provide the ability for auditors</a:t>
            </a:r>
          </a:p>
          <a:p>
            <a:r>
              <a:rPr lang="en-US" dirty="0"/>
              <a:t>and forensic investigators to find out who accessed sensitive information.</a:t>
            </a:r>
          </a:p>
          <a:p>
            <a:endParaRPr lang="en-US" dirty="0"/>
          </a:p>
          <a:p>
            <a:r>
              <a:rPr lang="en-US" dirty="0"/>
              <a:t>Apply encryption to sensitive documents—Automatic Rights Management Services</a:t>
            </a:r>
          </a:p>
          <a:p>
            <a:r>
              <a:rPr lang="en-US" dirty="0"/>
              <a:t>(RMS) can encrypt files that contain tagged sensitive data without requiring user interaction.</a:t>
            </a:r>
          </a:p>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A81555A8-BC15-4492-BE79-342BF1DC2436}" type="slidenum">
              <a:rPr lang="en-US" smtClean="0"/>
              <a:pPr>
                <a:defRPr/>
              </a:pPr>
              <a:t>13</a:t>
            </a:fld>
            <a:endParaRPr lang="en-US" dirty="0"/>
          </a:p>
        </p:txBody>
      </p:sp>
    </p:spTree>
    <p:extLst>
      <p:ext uri="{BB962C8B-B14F-4D97-AF65-F5344CB8AC3E}">
        <p14:creationId xmlns:p14="http://schemas.microsoft.com/office/powerpoint/2010/main" val="394840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A81555A8-BC15-4492-BE79-342BF1DC2436}" type="slidenum">
              <a:rPr lang="en-US" smtClean="0"/>
              <a:pPr>
                <a:defRPr/>
              </a:pPr>
              <a:t>14</a:t>
            </a:fld>
            <a:endParaRPr lang="en-US" dirty="0"/>
          </a:p>
        </p:txBody>
      </p:sp>
    </p:spTree>
    <p:extLst>
      <p:ext uri="{BB962C8B-B14F-4D97-AF65-F5344CB8AC3E}">
        <p14:creationId xmlns:p14="http://schemas.microsoft.com/office/powerpoint/2010/main" val="1063079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dirty="0">
                <a:latin typeface="Arial" charset="0"/>
              </a:rPr>
              <a:t>Windows feature of prompting users before escalating to administrator privileges is called User Account Control (UAC).</a:t>
            </a:r>
          </a:p>
          <a:p>
            <a:endParaRPr lang="en-US" dirty="0">
              <a:latin typeface="Arial" charset="0"/>
            </a:endParaRPr>
          </a:p>
          <a:p>
            <a:r>
              <a:rPr lang="en-US" dirty="0">
                <a:latin typeface="Arial" charset="0"/>
              </a:rPr>
              <a:t>Each time a process needs access to an object, Windows refers to the process’s SAT and the object’s DACL to see if the access request is allowed.</a:t>
            </a:r>
          </a:p>
          <a:p>
            <a:pPr marL="171450" indent="-171450">
              <a:buFont typeface="Arial" panose="020B0604020202020204" pitchFamily="34" charset="0"/>
              <a:buChar char="•"/>
            </a:pPr>
            <a:r>
              <a:rPr lang="en-US" dirty="0">
                <a:latin typeface="Arial" charset="0"/>
              </a:rPr>
              <a:t>If the access request is allowed, the process accesses the object.</a:t>
            </a:r>
          </a:p>
          <a:p>
            <a:pPr marL="171450" indent="-171450">
              <a:buFont typeface="Arial" panose="020B0604020202020204" pitchFamily="34" charset="0"/>
              <a:buChar char="•"/>
            </a:pPr>
            <a:r>
              <a:rPr lang="en-US" dirty="0">
                <a:latin typeface="Arial" charset="0"/>
              </a:rPr>
              <a:t>If the access request is not allowed, Windows returns an error and the process cannot complete the requested object access.</a:t>
            </a:r>
          </a:p>
          <a:p>
            <a:endParaRPr lang="en-US" dirty="0">
              <a:latin typeface="Arial" charset="0"/>
            </a:endParaRPr>
          </a:p>
          <a:p>
            <a:r>
              <a:rPr lang="en-US" dirty="0">
                <a:latin typeface="Arial" charset="0"/>
              </a:rPr>
              <a:t>Once Windows builds the SAT and attaches it to each process, the SAT becomes the subject part of the authorization process.</a:t>
            </a:r>
          </a:p>
          <a:p>
            <a:endParaRPr lang="en-US" dirty="0">
              <a:latin typeface="Arial" charset="0"/>
            </a:endParaRPr>
          </a:p>
          <a:p>
            <a:r>
              <a:rPr lang="en-US" dirty="0">
                <a:latin typeface="Arial" charset="0"/>
              </a:rPr>
              <a:t>Before granting access to an object, Windows must first authorize the request. Windows uses the DACL defined for an object to decide whether</a:t>
            </a:r>
          </a:p>
          <a:p>
            <a:r>
              <a:rPr lang="en-US" dirty="0">
                <a:latin typeface="Arial" charset="0"/>
              </a:rPr>
              <a:t>the access request will be granted or denied.</a:t>
            </a:r>
          </a:p>
          <a:p>
            <a:endParaRPr lang="en-US" dirty="0">
              <a:latin typeface="Arial" charset="0"/>
            </a:endParaRPr>
          </a:p>
        </p:txBody>
      </p:sp>
      <p:sp>
        <p:nvSpPr>
          <p:cNvPr id="38916" name="Slide Number Placeholder 3"/>
          <p:cNvSpPr>
            <a:spLocks noGrp="1"/>
          </p:cNvSpPr>
          <p:nvPr>
            <p:ph type="sldNum" sz="quarter" idx="5"/>
          </p:nvPr>
        </p:nvSpPr>
        <p:spPr>
          <a:noFill/>
        </p:spPr>
        <p:txBody>
          <a:bodyPr/>
          <a:lstStyle/>
          <a:p>
            <a:fld id="{A0317038-6CDF-4E43-B456-40DBE9010CB5}" type="slidenum">
              <a:rPr lang="en-US" smtClean="0">
                <a:latin typeface="Arial" charset="0"/>
              </a:rPr>
              <a:pPr/>
              <a:t>15</a:t>
            </a:fld>
            <a:endParaRPr lang="en-US" dirty="0">
              <a:latin typeface="Arial" charset="0"/>
            </a:endParaRPr>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4288018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dirty="0">
                <a:latin typeface="Arial" charset="0"/>
              </a:rPr>
              <a:t>In previous Windows versions, UAC was often seen as annoying and intrusive. The only options were to turn UAC on or off. </a:t>
            </a:r>
          </a:p>
          <a:p>
            <a:endParaRPr lang="en-US" dirty="0">
              <a:latin typeface="Arial" charset="0"/>
            </a:endParaRPr>
          </a:p>
          <a:p>
            <a:r>
              <a:rPr lang="en-US" dirty="0">
                <a:latin typeface="Arial" charset="0"/>
              </a:rPr>
              <a:t>Starting with Windows 7 and Windows Server 2008 R2, users can choose one of four “comfort levels” of UAC, from “Never Notify” to “Always Notify.” </a:t>
            </a:r>
          </a:p>
          <a:p>
            <a:endParaRPr lang="en-US" dirty="0">
              <a:latin typeface="Arial" charset="0"/>
            </a:endParaRPr>
          </a:p>
        </p:txBody>
      </p:sp>
      <p:sp>
        <p:nvSpPr>
          <p:cNvPr id="38916" name="Slide Number Placeholder 3"/>
          <p:cNvSpPr>
            <a:spLocks noGrp="1"/>
          </p:cNvSpPr>
          <p:nvPr>
            <p:ph type="sldNum" sz="quarter" idx="5"/>
          </p:nvPr>
        </p:nvSpPr>
        <p:spPr>
          <a:noFill/>
        </p:spPr>
        <p:txBody>
          <a:bodyPr/>
          <a:lstStyle/>
          <a:p>
            <a:fld id="{A0317038-6CDF-4E43-B456-40DBE9010CB5}" type="slidenum">
              <a:rPr lang="en-US" smtClean="0">
                <a:latin typeface="Arial" charset="0"/>
              </a:rPr>
              <a:pPr/>
              <a:t>16</a:t>
            </a:fld>
            <a:endParaRPr lang="en-US" dirty="0">
              <a:latin typeface="Arial" charset="0"/>
            </a:endParaRPr>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2042323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A81555A8-BC15-4492-BE79-342BF1DC2436}" type="slidenum">
              <a:rPr lang="en-US" smtClean="0"/>
              <a:pPr>
                <a:defRPr/>
              </a:pPr>
              <a:t>17</a:t>
            </a:fld>
            <a:endParaRPr lang="en-US" dirty="0"/>
          </a:p>
        </p:txBody>
      </p:sp>
    </p:spTree>
    <p:extLst>
      <p:ext uri="{BB962C8B-B14F-4D97-AF65-F5344CB8AC3E}">
        <p14:creationId xmlns:p14="http://schemas.microsoft.com/office/powerpoint/2010/main" val="747289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dirty="0"/>
              <a:t>The domain controller stores the domain user’s SID and the SIDs for all of the domain groups to which the user is assigned.</a:t>
            </a:r>
          </a:p>
          <a:p>
            <a:endParaRPr lang="en-US" dirty="0"/>
          </a:p>
          <a:p>
            <a:r>
              <a:rPr lang="en-US" dirty="0"/>
              <a:t>Target server, the server where the resource access resides, already has the local group list of groups to which the user is defined and the local user rights definitions.</a:t>
            </a:r>
          </a:p>
          <a:p>
            <a:endParaRPr lang="en-US" dirty="0"/>
          </a:p>
          <a:p>
            <a:r>
              <a:rPr lang="en-US" dirty="0"/>
              <a:t>The domain controller sends the domain user and group SIDs to the target server using one of two Windows authentication protocols.</a:t>
            </a:r>
          </a:p>
          <a:p>
            <a:endParaRPr lang="en-US" dirty="0"/>
          </a:p>
        </p:txBody>
      </p:sp>
      <p:sp>
        <p:nvSpPr>
          <p:cNvPr id="38916" name="Slide Number Placeholder 3"/>
          <p:cNvSpPr>
            <a:spLocks noGrp="1"/>
          </p:cNvSpPr>
          <p:nvPr>
            <p:ph type="sldNum" sz="quarter" idx="5"/>
          </p:nvPr>
        </p:nvSpPr>
        <p:spPr>
          <a:noFill/>
        </p:spPr>
        <p:txBody>
          <a:bodyPr/>
          <a:lstStyle/>
          <a:p>
            <a:fld id="{A0317038-6CDF-4E43-B456-40DBE9010CB5}" type="slidenum">
              <a:rPr lang="en-US" smtClean="0">
                <a:latin typeface="Arial" charset="0"/>
              </a:rPr>
              <a:pPr/>
              <a:t>18</a:t>
            </a:fld>
            <a:endParaRPr lang="en-US" dirty="0">
              <a:latin typeface="Arial" charset="0"/>
            </a:endParaRPr>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568756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A81555A8-BC15-4492-BE79-342BF1DC2436}" type="slidenum">
              <a:rPr lang="en-US" smtClean="0"/>
              <a:pPr>
                <a:defRPr/>
              </a:pPr>
              <a:t>19</a:t>
            </a:fld>
            <a:endParaRPr lang="en-US" dirty="0"/>
          </a:p>
        </p:txBody>
      </p:sp>
    </p:spTree>
    <p:extLst>
      <p:ext uri="{BB962C8B-B14F-4D97-AF65-F5344CB8AC3E}">
        <p14:creationId xmlns:p14="http://schemas.microsoft.com/office/powerpoint/2010/main" val="2954022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dirty="0">
                <a:latin typeface="Arial" charset="0"/>
              </a:rPr>
              <a:t>Kerberos is a fast and scalable protocol that allows for secure exchange of information.</a:t>
            </a:r>
          </a:p>
          <a:p>
            <a:endParaRPr lang="en-US" dirty="0">
              <a:latin typeface="Arial" charset="0"/>
            </a:endParaRPr>
          </a:p>
          <a:p>
            <a:r>
              <a:rPr lang="en-US" dirty="0">
                <a:latin typeface="Arial" charset="0"/>
              </a:rPr>
              <a:t>Each domain controller functions as a Kerberos key distribution center (KDC). The KDC stores all user and computer Kerberos master keys.</a:t>
            </a:r>
          </a:p>
          <a:p>
            <a:endParaRPr lang="en-US" dirty="0">
              <a:latin typeface="Arial" charset="0"/>
            </a:endParaRPr>
          </a:p>
          <a:p>
            <a:r>
              <a:rPr lang="en-US" dirty="0">
                <a:latin typeface="Arial" charset="0"/>
              </a:rPr>
              <a:t>When a subject requests access to an object, the subject asks the domain controller for an access ticket.</a:t>
            </a:r>
          </a:p>
          <a:p>
            <a:endParaRPr lang="en-US" dirty="0">
              <a:latin typeface="Arial" charset="0"/>
            </a:endParaRPr>
          </a:p>
          <a:p>
            <a:r>
              <a:rPr lang="en-US" dirty="0">
                <a:latin typeface="Arial" charset="0"/>
              </a:rPr>
              <a:t>The domain controller authenticates the subject.</a:t>
            </a:r>
          </a:p>
          <a:p>
            <a:endParaRPr lang="en-US" dirty="0">
              <a:latin typeface="Arial" charset="0"/>
            </a:endParaRPr>
          </a:p>
          <a:p>
            <a:r>
              <a:rPr lang="en-US" dirty="0">
                <a:latin typeface="Arial" charset="0"/>
              </a:rPr>
              <a:t>If successful, the domain controller issues the access ticket. The access ticket contains all of the subject’s SIDs and is encrypted with the target server’s public key. The subject then presents the access ticket to the server where the desired object resides.</a:t>
            </a:r>
          </a:p>
          <a:p>
            <a:endParaRPr lang="en-US" dirty="0">
              <a:latin typeface="Arial" charset="0"/>
            </a:endParaRPr>
          </a:p>
          <a:p>
            <a:r>
              <a:rPr lang="en-US" dirty="0">
                <a:latin typeface="Arial" charset="0"/>
              </a:rPr>
              <a:t>Since the access ticket was encrypted with the server’s public key, the server can decrypt it with its private key.</a:t>
            </a:r>
          </a:p>
          <a:p>
            <a:r>
              <a:rPr lang="en-US" dirty="0">
                <a:latin typeface="Arial" charset="0"/>
              </a:rPr>
              <a:t>Successful decryption means the ticket is valid and the server evaluates the SIDs for access permission</a:t>
            </a:r>
          </a:p>
          <a:p>
            <a:endParaRPr lang="en-US" dirty="0">
              <a:latin typeface="Arial" charset="0"/>
            </a:endParaRPr>
          </a:p>
        </p:txBody>
      </p:sp>
      <p:sp>
        <p:nvSpPr>
          <p:cNvPr id="38916" name="Slide Number Placeholder 3"/>
          <p:cNvSpPr>
            <a:spLocks noGrp="1"/>
          </p:cNvSpPr>
          <p:nvPr>
            <p:ph type="sldNum" sz="quarter" idx="5"/>
          </p:nvPr>
        </p:nvSpPr>
        <p:spPr>
          <a:noFill/>
        </p:spPr>
        <p:txBody>
          <a:bodyPr/>
          <a:lstStyle/>
          <a:p>
            <a:fld id="{A0317038-6CDF-4E43-B456-40DBE9010CB5}" type="slidenum">
              <a:rPr lang="en-US" smtClean="0">
                <a:latin typeface="Arial" charset="0"/>
              </a:rPr>
              <a:pPr/>
              <a:t>20</a:t>
            </a:fld>
            <a:endParaRPr lang="en-US" dirty="0">
              <a:latin typeface="Arial" charset="0"/>
            </a:endParaRPr>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2306838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34" charset="0"/>
                <a:ea typeface="+mn-ea"/>
                <a:cs typeface="+mn-cs"/>
              </a:rPr>
              <a:t>Full Control 	Provides no restrictions on access to object 	</a:t>
            </a:r>
          </a:p>
          <a:p>
            <a:endParaRPr lang="en-US" sz="1200" b="0" i="0" u="none" strike="noStrike" kern="1200" baseline="0" dirty="0">
              <a:solidFill>
                <a:schemeClr val="tx1"/>
              </a:solidFill>
              <a:latin typeface="Arial" pitchFamily="34" charset="0"/>
              <a:ea typeface="+mn-ea"/>
              <a:cs typeface="+mn-cs"/>
            </a:endParaRPr>
          </a:p>
          <a:p>
            <a:r>
              <a:rPr lang="en-US" sz="1200" b="0" i="0" u="none" strike="noStrike" kern="1200" baseline="0" dirty="0">
                <a:solidFill>
                  <a:schemeClr val="tx1"/>
                </a:solidFill>
                <a:latin typeface="Arial" pitchFamily="34" charset="0"/>
                <a:ea typeface="+mn-ea"/>
                <a:cs typeface="+mn-cs"/>
              </a:rPr>
              <a:t>Modify: Allows all modifications to files and folders; cannot delete files or folders, change permissions, or take ownership 	</a:t>
            </a:r>
          </a:p>
          <a:p>
            <a:endParaRPr lang="en-US" sz="1200" b="0" i="0" u="none" strike="noStrike" kern="1200" baseline="0" dirty="0">
              <a:solidFill>
                <a:schemeClr val="tx1"/>
              </a:solidFill>
              <a:latin typeface="Arial" pitchFamily="34" charset="0"/>
              <a:ea typeface="+mn-ea"/>
              <a:cs typeface="+mn-cs"/>
            </a:endParaRPr>
          </a:p>
          <a:p>
            <a:r>
              <a:rPr lang="en-US" sz="1200" b="0" i="0" u="none" strike="noStrike" kern="1200" baseline="0" dirty="0">
                <a:solidFill>
                  <a:schemeClr val="tx1"/>
                </a:solidFill>
                <a:latin typeface="Arial" pitchFamily="34" charset="0"/>
                <a:ea typeface="+mn-ea"/>
                <a:cs typeface="+mn-cs"/>
              </a:rPr>
              <a:t>Read and Execute: Traverses folders; executes files; lists folders; reads data, basic and extended attributes, and permissions 	</a:t>
            </a:r>
          </a:p>
          <a:p>
            <a:endParaRPr lang="en-US" sz="1200" b="0" i="0" u="none" strike="noStrike" kern="1200" baseline="0" dirty="0">
              <a:solidFill>
                <a:schemeClr val="tx1"/>
              </a:solidFill>
              <a:latin typeface="Arial" pitchFamily="34" charset="0"/>
              <a:ea typeface="+mn-ea"/>
              <a:cs typeface="+mn-cs"/>
            </a:endParaRPr>
          </a:p>
          <a:p>
            <a:r>
              <a:rPr lang="en-US" sz="1200" b="0" i="0" u="none" strike="noStrike" kern="1200" baseline="0" dirty="0">
                <a:solidFill>
                  <a:schemeClr val="tx1"/>
                </a:solidFill>
                <a:latin typeface="Arial" pitchFamily="34" charset="0"/>
                <a:ea typeface="+mn-ea"/>
                <a:cs typeface="+mn-cs"/>
              </a:rPr>
              <a:t>Read: Lists folders; reads data, basic and extended attributes, and permissions 	</a:t>
            </a:r>
          </a:p>
          <a:p>
            <a:endParaRPr lang="en-US" sz="1200" b="0" i="0" u="none" strike="noStrike" kern="1200" baseline="0" dirty="0">
              <a:solidFill>
                <a:schemeClr val="tx1"/>
              </a:solidFill>
              <a:latin typeface="Arial" pitchFamily="34" charset="0"/>
              <a:ea typeface="+mn-ea"/>
              <a:cs typeface="+mn-cs"/>
            </a:endParaRPr>
          </a:p>
          <a:p>
            <a:r>
              <a:rPr lang="en-US" sz="1200" b="0" i="0" u="none" strike="noStrike" kern="1200" baseline="0" dirty="0">
                <a:solidFill>
                  <a:schemeClr val="tx1"/>
                </a:solidFill>
                <a:latin typeface="Arial" pitchFamily="34" charset="0"/>
                <a:ea typeface="+mn-ea"/>
                <a:cs typeface="+mn-cs"/>
              </a:rPr>
              <a:t>Write: Creates files and folders; writes data and basic and extended attributes; reads permissions 	</a:t>
            </a:r>
          </a:p>
          <a:p>
            <a:endParaRPr lang="en-US" sz="1200" b="0" i="0" u="none" strike="noStrike" kern="1200" baseline="0" dirty="0">
              <a:solidFill>
                <a:schemeClr val="tx1"/>
              </a:solidFill>
              <a:latin typeface="Arial" pitchFamily="34" charset="0"/>
              <a:ea typeface="+mn-ea"/>
              <a:cs typeface="+mn-cs"/>
            </a:endParaRPr>
          </a:p>
          <a:p>
            <a:r>
              <a:rPr lang="en-US" sz="1200" b="0" i="0" u="none" strike="noStrike" kern="1200" baseline="0" dirty="0">
                <a:solidFill>
                  <a:schemeClr val="tx1"/>
                </a:solidFill>
                <a:latin typeface="Arial" pitchFamily="34" charset="0"/>
                <a:ea typeface="+mn-ea"/>
                <a:cs typeface="+mn-cs"/>
              </a:rPr>
              <a:t>Special Permissions: Indicates the ACE for this user or group is defined on the Advanced page 	</a:t>
            </a:r>
          </a:p>
          <a:p>
            <a:endParaRPr lang="en-US" dirty="0">
              <a:latin typeface="Arial" charset="0"/>
            </a:endParaRPr>
          </a:p>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A81555A8-BC15-4492-BE79-342BF1DC2436}" type="slidenum">
              <a:rPr lang="en-US" smtClean="0"/>
              <a:pPr>
                <a:defRPr/>
              </a:pPr>
              <a:t>22</a:t>
            </a:fld>
            <a:endParaRPr lang="en-US" dirty="0"/>
          </a:p>
        </p:txBody>
      </p:sp>
    </p:spTree>
    <p:extLst>
      <p:ext uri="{BB962C8B-B14F-4D97-AF65-F5344CB8AC3E}">
        <p14:creationId xmlns:p14="http://schemas.microsoft.com/office/powerpoint/2010/main" val="3012785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dirty="0">
                <a:latin typeface="Arial" charset="0"/>
              </a:rPr>
              <a:t>The Advanced page provides access to individual object permissions, as opposed to predefined</a:t>
            </a:r>
          </a:p>
          <a:p>
            <a:r>
              <a:rPr lang="en-US" dirty="0">
                <a:latin typeface="Arial" charset="0"/>
              </a:rPr>
              <a:t>groups of permissions in the general Security page. The Advanced page</a:t>
            </a:r>
          </a:p>
          <a:p>
            <a:r>
              <a:rPr lang="en-US" dirty="0">
                <a:latin typeface="Arial" charset="0"/>
              </a:rPr>
              <a:t>lists every individual permission for the selected user or group.</a:t>
            </a:r>
          </a:p>
          <a:p>
            <a:endParaRPr lang="en-US" dirty="0">
              <a:latin typeface="Arial" charset="0"/>
            </a:endParaRPr>
          </a:p>
        </p:txBody>
      </p:sp>
      <p:sp>
        <p:nvSpPr>
          <p:cNvPr id="38916" name="Slide Number Placeholder 3"/>
          <p:cNvSpPr>
            <a:spLocks noGrp="1"/>
          </p:cNvSpPr>
          <p:nvPr>
            <p:ph type="sldNum" sz="quarter" idx="5"/>
          </p:nvPr>
        </p:nvSpPr>
        <p:spPr>
          <a:noFill/>
        </p:spPr>
        <p:txBody>
          <a:bodyPr/>
          <a:lstStyle/>
          <a:p>
            <a:fld id="{A0317038-6CDF-4E43-B456-40DBE9010CB5}" type="slidenum">
              <a:rPr lang="en-US" smtClean="0">
                <a:latin typeface="Arial" charset="0"/>
              </a:rPr>
              <a:pPr/>
              <a:t>23</a:t>
            </a:fld>
            <a:endParaRPr lang="en-US" dirty="0">
              <a:latin typeface="Arial" charset="0"/>
            </a:endParaRPr>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1568619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dirty="0">
              <a:latin typeface="Arial" charset="0"/>
            </a:endParaRPr>
          </a:p>
        </p:txBody>
      </p:sp>
      <p:sp>
        <p:nvSpPr>
          <p:cNvPr id="32772" name="Slide Number Placeholder 3"/>
          <p:cNvSpPr>
            <a:spLocks noGrp="1"/>
          </p:cNvSpPr>
          <p:nvPr>
            <p:ph type="sldNum" sz="quarter" idx="5"/>
          </p:nvPr>
        </p:nvSpPr>
        <p:spPr>
          <a:noFill/>
        </p:spPr>
        <p:txBody>
          <a:bodyPr/>
          <a:lstStyle/>
          <a:p>
            <a:fld id="{ECBDFE9C-4E9D-4C37-BB5B-AB703BDAAD5C}" type="slidenum">
              <a:rPr lang="en-US" smtClean="0">
                <a:latin typeface="Arial" charset="0"/>
              </a:rPr>
              <a:pPr/>
              <a:t>4</a:t>
            </a:fld>
            <a:endParaRPr lang="en-US" dirty="0">
              <a:latin typeface="Arial" charset="0"/>
            </a:endParaRPr>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2730377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a:latin typeface="Arial" charset="0"/>
            </a:endParaRPr>
          </a:p>
        </p:txBody>
      </p:sp>
      <p:sp>
        <p:nvSpPr>
          <p:cNvPr id="38916" name="Slide Number Placeholder 3"/>
          <p:cNvSpPr>
            <a:spLocks noGrp="1"/>
          </p:cNvSpPr>
          <p:nvPr>
            <p:ph type="sldNum" sz="quarter" idx="5"/>
          </p:nvPr>
        </p:nvSpPr>
        <p:spPr>
          <a:noFill/>
        </p:spPr>
        <p:txBody>
          <a:bodyPr/>
          <a:lstStyle/>
          <a:p>
            <a:fld id="{A0317038-6CDF-4E43-B456-40DBE9010CB5}" type="slidenum">
              <a:rPr lang="en-US" smtClean="0">
                <a:latin typeface="Arial" charset="0"/>
              </a:rPr>
              <a:pPr/>
              <a:t>28</a:t>
            </a:fld>
            <a:endParaRPr lang="en-US" dirty="0">
              <a:latin typeface="Arial" charset="0"/>
            </a:endParaRPr>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2830112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a:latin typeface="Arial" charset="0"/>
            </a:endParaRPr>
          </a:p>
        </p:txBody>
      </p:sp>
      <p:sp>
        <p:nvSpPr>
          <p:cNvPr id="38916" name="Slide Number Placeholder 3"/>
          <p:cNvSpPr>
            <a:spLocks noGrp="1"/>
          </p:cNvSpPr>
          <p:nvPr>
            <p:ph type="sldNum" sz="quarter" idx="5"/>
          </p:nvPr>
        </p:nvSpPr>
        <p:spPr>
          <a:noFill/>
        </p:spPr>
        <p:txBody>
          <a:bodyPr/>
          <a:lstStyle/>
          <a:p>
            <a:fld id="{A0317038-6CDF-4E43-B456-40DBE9010CB5}" type="slidenum">
              <a:rPr lang="en-US" smtClean="0">
                <a:latin typeface="Arial" charset="0"/>
              </a:rPr>
              <a:pPr/>
              <a:t>30</a:t>
            </a:fld>
            <a:endParaRPr lang="en-US" dirty="0">
              <a:latin typeface="Arial" charset="0"/>
            </a:endParaRPr>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912357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34" charset="0"/>
                <a:ea typeface="+mn-ea"/>
                <a:cs typeface="+mn-cs"/>
              </a:rPr>
              <a:t>The United States Department of Defense Trusted Computer System Evaluation Criteria, DOD-5200.28-STD, also known as the </a:t>
            </a:r>
            <a:r>
              <a:rPr lang="en-US" sz="1200" b="1" i="0" u="none" strike="noStrike" kern="1200" baseline="0" dirty="0">
                <a:solidFill>
                  <a:schemeClr val="tx1"/>
                </a:solidFill>
                <a:latin typeface="Arial" pitchFamily="34" charset="0"/>
                <a:ea typeface="+mn-ea"/>
                <a:cs typeface="+mn-cs"/>
              </a:rPr>
              <a:t>Orange Book </a:t>
            </a:r>
            <a:r>
              <a:rPr lang="en-US" sz="1200" b="0" i="0" u="none" strike="noStrike" kern="1200" baseline="0" dirty="0">
                <a:solidFill>
                  <a:schemeClr val="tx1"/>
                </a:solidFill>
                <a:latin typeface="Arial" pitchFamily="34" charset="0"/>
                <a:ea typeface="+mn-ea"/>
                <a:cs typeface="+mn-cs"/>
              </a:rPr>
              <a:t>because of its orange colored cover, was one of the first generally accepted standards for computer security. </a:t>
            </a:r>
          </a:p>
          <a:p>
            <a:endParaRPr lang="en-US" sz="1200" b="0" i="0" u="none" strike="noStrike" kern="1200" baseline="0" dirty="0">
              <a:solidFill>
                <a:schemeClr val="tx1"/>
              </a:solidFill>
              <a:latin typeface="Arial" pitchFamily="34" charset="0"/>
              <a:ea typeface="+mn-ea"/>
              <a:cs typeface="+mn-cs"/>
            </a:endParaRPr>
          </a:p>
          <a:p>
            <a:r>
              <a:rPr lang="en-US" sz="1200" b="0" i="0" u="none" strike="noStrike" kern="1200" baseline="0" dirty="0">
                <a:solidFill>
                  <a:schemeClr val="tx1"/>
                </a:solidFill>
                <a:latin typeface="Arial" pitchFamily="34" charset="0"/>
                <a:ea typeface="+mn-ea"/>
                <a:cs typeface="+mn-cs"/>
              </a:rPr>
              <a:t>The Orange Book defines least privilege to be a principle that “requires that each subject in a system be granted the most restrictive set of privileges (or lowest clearance) needed for the performance of authorized tasks. The application of this principle limits the damage that can result from accident, error, or unauthorized use.” </a:t>
            </a:r>
          </a:p>
          <a:p>
            <a:endParaRPr lang="en-US" sz="1200" b="0" i="0" u="none" strike="noStrike" kern="1200" baseline="0" dirty="0">
              <a:solidFill>
                <a:schemeClr val="tx1"/>
              </a:solidFill>
              <a:latin typeface="Arial" pitchFamily="34" charset="0"/>
              <a:ea typeface="+mn-ea"/>
              <a:cs typeface="+mn-cs"/>
            </a:endParaRPr>
          </a:p>
          <a:p>
            <a:r>
              <a:rPr lang="en-US" sz="1200" b="0" i="0" u="none" strike="noStrike" kern="1200" baseline="0" dirty="0">
                <a:solidFill>
                  <a:schemeClr val="tx1"/>
                </a:solidFill>
                <a:latin typeface="Arial" pitchFamily="34" charset="0"/>
                <a:ea typeface="+mn-ea"/>
                <a:cs typeface="+mn-cs"/>
              </a:rPr>
              <a:t>The Orange Book has since been replaced by the </a:t>
            </a:r>
            <a:r>
              <a:rPr lang="en-US" sz="1200" b="1" i="0" u="none" strike="noStrike" kern="1200" baseline="0" dirty="0">
                <a:solidFill>
                  <a:schemeClr val="tx1"/>
                </a:solidFill>
                <a:latin typeface="Arial" pitchFamily="34" charset="0"/>
                <a:ea typeface="+mn-ea"/>
                <a:cs typeface="+mn-cs"/>
              </a:rPr>
              <a:t>Common Criteria for Information Technology Security Evaluation</a:t>
            </a:r>
            <a:r>
              <a:rPr lang="en-US" sz="1200" b="0" i="0" u="none" strike="noStrike" kern="1200" baseline="0" dirty="0">
                <a:solidFill>
                  <a:schemeClr val="tx1"/>
                </a:solidFill>
                <a:latin typeface="Arial" pitchFamily="34" charset="0"/>
                <a:ea typeface="+mn-ea"/>
                <a:cs typeface="+mn-cs"/>
              </a:rPr>
              <a:t>—an international standard. The Common Criteria extend the concepts stated in the Orange Book. </a:t>
            </a:r>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A81555A8-BC15-4492-BE79-342BF1DC2436}" type="slidenum">
              <a:rPr lang="en-US" smtClean="0"/>
              <a:pPr>
                <a:defRPr/>
              </a:pPr>
              <a:t>5</a:t>
            </a:fld>
            <a:endParaRPr lang="en-US" dirty="0"/>
          </a:p>
        </p:txBody>
      </p:sp>
    </p:spTree>
    <p:extLst>
      <p:ext uri="{BB962C8B-B14F-4D97-AF65-F5344CB8AC3E}">
        <p14:creationId xmlns:p14="http://schemas.microsoft.com/office/powerpoint/2010/main" val="27746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A81555A8-BC15-4492-BE79-342BF1DC2436}" type="slidenum">
              <a:rPr lang="en-US" smtClean="0"/>
              <a:pPr>
                <a:defRPr/>
              </a:pPr>
              <a:t>6</a:t>
            </a:fld>
            <a:endParaRPr lang="en-US" dirty="0"/>
          </a:p>
        </p:txBody>
      </p:sp>
    </p:spTree>
    <p:extLst>
      <p:ext uri="{BB962C8B-B14F-4D97-AF65-F5344CB8AC3E}">
        <p14:creationId xmlns:p14="http://schemas.microsoft.com/office/powerpoint/2010/main" val="3307972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A81555A8-BC15-4492-BE79-342BF1DC2436}" type="slidenum">
              <a:rPr lang="en-US" smtClean="0"/>
              <a:pPr>
                <a:defRPr/>
              </a:pPr>
              <a:t>7</a:t>
            </a:fld>
            <a:endParaRPr lang="en-US" dirty="0"/>
          </a:p>
        </p:txBody>
      </p:sp>
    </p:spTree>
    <p:extLst>
      <p:ext uri="{BB962C8B-B14F-4D97-AF65-F5344CB8AC3E}">
        <p14:creationId xmlns:p14="http://schemas.microsoft.com/office/powerpoint/2010/main" val="2240478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A81555A8-BC15-4492-BE79-342BF1DC2436}" type="slidenum">
              <a:rPr lang="en-US" smtClean="0"/>
              <a:pPr>
                <a:defRPr/>
              </a:pPr>
              <a:t>8</a:t>
            </a:fld>
            <a:endParaRPr lang="en-US" dirty="0"/>
          </a:p>
        </p:txBody>
      </p:sp>
    </p:spTree>
    <p:extLst>
      <p:ext uri="{BB962C8B-B14F-4D97-AF65-F5344CB8AC3E}">
        <p14:creationId xmlns:p14="http://schemas.microsoft.com/office/powerpoint/2010/main" val="4025741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a:latin typeface="Arial" charset="0"/>
            </a:endParaRPr>
          </a:p>
        </p:txBody>
      </p:sp>
      <p:sp>
        <p:nvSpPr>
          <p:cNvPr id="38916" name="Slide Number Placeholder 3"/>
          <p:cNvSpPr>
            <a:spLocks noGrp="1"/>
          </p:cNvSpPr>
          <p:nvPr>
            <p:ph type="sldNum" sz="quarter" idx="5"/>
          </p:nvPr>
        </p:nvSpPr>
        <p:spPr>
          <a:noFill/>
        </p:spPr>
        <p:txBody>
          <a:bodyPr/>
          <a:lstStyle/>
          <a:p>
            <a:fld id="{A0317038-6CDF-4E43-B456-40DBE9010CB5}" type="slidenum">
              <a:rPr lang="en-US" smtClean="0">
                <a:latin typeface="Arial" charset="0"/>
              </a:rPr>
              <a:pPr/>
              <a:t>10</a:t>
            </a:fld>
            <a:endParaRPr lang="en-US" dirty="0">
              <a:latin typeface="Arial" charset="0"/>
            </a:endParaRPr>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2616528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marL="228600" indent="-228600">
              <a:buFont typeface="+mj-lt"/>
              <a:buAutoNum type="arabicPeriod"/>
            </a:pPr>
            <a:r>
              <a:rPr lang="en-US" dirty="0">
                <a:latin typeface="Arial" charset="0"/>
              </a:rPr>
              <a:t>Windows prompts the user to enter identification and authentication credentials.</a:t>
            </a:r>
          </a:p>
          <a:p>
            <a:pPr marL="228600" indent="-228600">
              <a:buFont typeface="+mj-lt"/>
              <a:buAutoNum type="arabicPeriod"/>
            </a:pPr>
            <a:r>
              <a:rPr lang="en-US" dirty="0">
                <a:latin typeface="Arial" charset="0"/>
              </a:rPr>
              <a:t>Windows looks up the defined user and the associated authentication information. If the supplied information matches the stored information, the user is authenticated.</a:t>
            </a:r>
          </a:p>
          <a:p>
            <a:pPr marL="228600" indent="-228600">
              <a:buFont typeface="+mj-lt"/>
              <a:buAutoNum type="arabicPeriod"/>
            </a:pPr>
            <a:r>
              <a:rPr lang="en-US" dirty="0">
                <a:latin typeface="Arial" charset="0"/>
              </a:rPr>
              <a:t>The operating system records the user account’s security identifier (SID), the SID of each group to which the user is assigned, and the current user’s privileges in a token.</a:t>
            </a:r>
          </a:p>
          <a:p>
            <a:pPr marL="228600" indent="-228600">
              <a:buFont typeface="+mj-lt"/>
              <a:buAutoNum type="arabicPeriod"/>
            </a:pPr>
            <a:r>
              <a:rPr lang="en-US" dirty="0">
                <a:latin typeface="Arial" charset="0"/>
              </a:rPr>
              <a:t>The SAT, with all the user and group SIDs, is attached to each process the user runs.</a:t>
            </a:r>
          </a:p>
          <a:p>
            <a:endParaRPr lang="en-US" dirty="0">
              <a:latin typeface="Arial" charset="0"/>
            </a:endParaRPr>
          </a:p>
        </p:txBody>
      </p:sp>
      <p:sp>
        <p:nvSpPr>
          <p:cNvPr id="33796" name="Slide Number Placeholder 3"/>
          <p:cNvSpPr>
            <a:spLocks noGrp="1"/>
          </p:cNvSpPr>
          <p:nvPr>
            <p:ph type="sldNum" sz="quarter" idx="5"/>
          </p:nvPr>
        </p:nvSpPr>
        <p:spPr>
          <a:noFill/>
        </p:spPr>
        <p:txBody>
          <a:bodyPr/>
          <a:lstStyle/>
          <a:p>
            <a:fld id="{9CD877AC-D00F-4644-B0F4-1CC858078A46}" type="slidenum">
              <a:rPr lang="en-US" smtClean="0">
                <a:latin typeface="Arial" charset="0"/>
              </a:rPr>
              <a:pPr/>
              <a:t>11</a:t>
            </a:fld>
            <a:endParaRPr lang="en-US" dirty="0">
              <a:latin typeface="Arial" charset="0"/>
            </a:endParaRPr>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915813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a:latin typeface="Arial" charset="0"/>
            </a:endParaRPr>
          </a:p>
        </p:txBody>
      </p:sp>
      <p:sp>
        <p:nvSpPr>
          <p:cNvPr id="38916" name="Slide Number Placeholder 3"/>
          <p:cNvSpPr>
            <a:spLocks noGrp="1"/>
          </p:cNvSpPr>
          <p:nvPr>
            <p:ph type="sldNum" sz="quarter" idx="5"/>
          </p:nvPr>
        </p:nvSpPr>
        <p:spPr>
          <a:noFill/>
        </p:spPr>
        <p:txBody>
          <a:bodyPr/>
          <a:lstStyle/>
          <a:p>
            <a:fld id="{A0317038-6CDF-4E43-B456-40DBE9010CB5}" type="slidenum">
              <a:rPr lang="en-US" smtClean="0">
                <a:latin typeface="Arial" charset="0"/>
              </a:rPr>
              <a:pPr/>
              <a:t>12</a:t>
            </a:fld>
            <a:endParaRPr lang="en-US" dirty="0">
              <a:latin typeface="Arial" charset="0"/>
            </a:endParaRPr>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2507839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4338" y="304800"/>
            <a:ext cx="2074862"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9750" y="304800"/>
            <a:ext cx="607218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750" y="1295400"/>
            <a:ext cx="4073525"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5675" y="1295400"/>
            <a:ext cx="4073525"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4338" y="304800"/>
            <a:ext cx="2074862"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9750" y="304800"/>
            <a:ext cx="607218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304800"/>
            <a:ext cx="8299450" cy="990600"/>
          </a:xfrm>
        </p:spPr>
        <p:txBody>
          <a:bodyPr/>
          <a:lstStyle/>
          <a:p>
            <a:r>
              <a:rPr lang="en-US"/>
              <a:t>Click to edit Master title style</a:t>
            </a:r>
          </a:p>
        </p:txBody>
      </p:sp>
      <p:sp>
        <p:nvSpPr>
          <p:cNvPr id="3" name="Text Placeholder 2"/>
          <p:cNvSpPr>
            <a:spLocks noGrp="1"/>
          </p:cNvSpPr>
          <p:nvPr>
            <p:ph type="body" sz="half" idx="1"/>
          </p:nvPr>
        </p:nvSpPr>
        <p:spPr>
          <a:xfrm>
            <a:off x="539750" y="1295400"/>
            <a:ext cx="4073525"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5675" y="1295400"/>
            <a:ext cx="4073525"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9750" y="304800"/>
            <a:ext cx="829945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solidFill>
        <a:effectLst/>
      </p:bgPr>
    </p:bg>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auto">
          <a:xfrm>
            <a:off x="0" y="-71272"/>
            <a:ext cx="9448800" cy="7935158"/>
          </a:xfrm>
          <a:prstGeom prst="rect">
            <a:avLst/>
          </a:prstGeom>
          <a:noFill/>
          <a:ln w="9525">
            <a:noFill/>
            <a:miter lim="800000"/>
            <a:headEnd/>
            <a:tailEnd/>
          </a:ln>
        </p:spPr>
      </p:pic>
      <p:sp>
        <p:nvSpPr>
          <p:cNvPr id="681988" name="Rectangle 4"/>
          <p:cNvSpPr>
            <a:spLocks noGrp="1" noChangeArrowheads="1"/>
          </p:cNvSpPr>
          <p:nvPr>
            <p:ph type="subTitle" idx="1"/>
          </p:nvPr>
        </p:nvSpPr>
        <p:spPr>
          <a:xfrm>
            <a:off x="1295400" y="2133600"/>
            <a:ext cx="7086600" cy="584775"/>
          </a:xfrm>
        </p:spPr>
        <p:txBody>
          <a:bodyPr>
            <a:spAutoFit/>
          </a:bodyPr>
          <a:lstStyle>
            <a:lvl1pPr marL="0" indent="0">
              <a:buFont typeface="Wingdings" pitchFamily="2" charset="2"/>
              <a:buNone/>
              <a:defRPr sz="3200" b="0">
                <a:solidFill>
                  <a:srgbClr val="00407A"/>
                </a:solidFill>
              </a:defRPr>
            </a:lvl1pPr>
          </a:lstStyle>
          <a:p>
            <a:r>
              <a:rPr lang="en-US" dirty="0"/>
              <a:t>Click to edit Master subtitle style</a:t>
            </a:r>
          </a:p>
        </p:txBody>
      </p:sp>
      <p:sp>
        <p:nvSpPr>
          <p:cNvPr id="5" name="TextBox 4"/>
          <p:cNvSpPr txBox="1"/>
          <p:nvPr userDrawn="1"/>
        </p:nvSpPr>
        <p:spPr>
          <a:xfrm>
            <a:off x="152400" y="6248400"/>
            <a:ext cx="3145413" cy="415498"/>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r>
              <a:rPr lang="en-US" sz="700" dirty="0">
                <a:solidFill>
                  <a:schemeClr val="accent5"/>
                </a:solidFill>
              </a:rPr>
              <a:t>© 2021 Jones and Bartlett </a:t>
            </a:r>
            <a:r>
              <a:rPr lang="en-US" sz="700" i="0" dirty="0">
                <a:solidFill>
                  <a:schemeClr val="accent5"/>
                </a:solidFill>
              </a:rPr>
              <a:t>Learning, LLC, an Ascend Learning Company </a:t>
            </a:r>
          </a:p>
          <a:p>
            <a:r>
              <a:rPr lang="en-US" sz="700" i="0" dirty="0">
                <a:solidFill>
                  <a:schemeClr val="accent5"/>
                </a:solidFill>
              </a:rPr>
              <a:t>www.jblearning.com</a:t>
            </a:r>
          </a:p>
          <a:p>
            <a:r>
              <a:rPr lang="en-US" sz="700" i="0" dirty="0">
                <a:solidFill>
                  <a:schemeClr val="accent5"/>
                </a:solidFill>
              </a:rPr>
              <a:t>All rights reserved.</a:t>
            </a:r>
          </a:p>
        </p:txBody>
      </p:sp>
      <p:sp>
        <p:nvSpPr>
          <p:cNvPr id="2" name="TextBox 1">
            <a:extLst>
              <a:ext uri="{FF2B5EF4-FFF2-40B4-BE49-F238E27FC236}">
                <a16:creationId xmlns:a16="http://schemas.microsoft.com/office/drawing/2014/main" id="{68DE3330-6E54-4C8A-B68C-A40BE4A77DC0}"/>
              </a:ext>
            </a:extLst>
          </p:cNvPr>
          <p:cNvSpPr txBox="1"/>
          <p:nvPr userDrawn="1"/>
        </p:nvSpPr>
        <p:spPr>
          <a:xfrm>
            <a:off x="7162800" y="6429345"/>
            <a:ext cx="2819400" cy="200055"/>
          </a:xfrm>
          <a:prstGeom prst="rect">
            <a:avLst/>
          </a:prstGeom>
          <a:noFill/>
        </p:spPr>
        <p:txBody>
          <a:bodyPr wrap="square" rtlCol="0">
            <a:spAutoFit/>
          </a:bodyPr>
          <a:lstStyle/>
          <a:p>
            <a:r>
              <a:rPr lang="en-US" sz="700" dirty="0">
                <a:solidFill>
                  <a:schemeClr val="accent5"/>
                </a:solidFill>
              </a:rPr>
              <a:t>Cover image © Sharpshot/Dreamstime.com</a:t>
            </a:r>
            <a:endParaRPr lang="en-US" sz="700" dirty="0"/>
          </a:p>
        </p:txBody>
      </p:sp>
    </p:spTree>
    <p:extLst>
      <p:ext uri="{BB962C8B-B14F-4D97-AF65-F5344CB8AC3E}">
        <p14:creationId xmlns:p14="http://schemas.microsoft.com/office/powerpoint/2010/main" val="3608856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10024752"/>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5284412"/>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5755660"/>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750" y="1295400"/>
            <a:ext cx="4073525"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5675" y="1295400"/>
            <a:ext cx="4073525"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3128201"/>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1731104"/>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3818416"/>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39515"/>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77187357"/>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7122150"/>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420233"/>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4338" y="304800"/>
            <a:ext cx="2074862"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9750" y="304800"/>
            <a:ext cx="607218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6399222"/>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304800"/>
            <a:ext cx="8299450" cy="990600"/>
          </a:xfrm>
        </p:spPr>
        <p:txBody>
          <a:bodyPr/>
          <a:lstStyle/>
          <a:p>
            <a:r>
              <a:rPr lang="en-US"/>
              <a:t>Click to edit Master title style</a:t>
            </a:r>
          </a:p>
        </p:txBody>
      </p:sp>
      <p:sp>
        <p:nvSpPr>
          <p:cNvPr id="3" name="Text Placeholder 2"/>
          <p:cNvSpPr>
            <a:spLocks noGrp="1"/>
          </p:cNvSpPr>
          <p:nvPr>
            <p:ph type="body" sz="half" idx="1"/>
          </p:nvPr>
        </p:nvSpPr>
        <p:spPr>
          <a:xfrm>
            <a:off x="539750" y="1295400"/>
            <a:ext cx="4073525"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5675" y="1295400"/>
            <a:ext cx="4073525"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7147468"/>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9750" y="304800"/>
            <a:ext cx="829945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8184584"/>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750" y="1295400"/>
            <a:ext cx="4073525"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5675" y="1295400"/>
            <a:ext cx="4073525"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bg1.jpg"/>
          <p:cNvPicPr>
            <a:picLocks noChangeAspect="1"/>
          </p:cNvPicPr>
          <p:nvPr/>
        </p:nvPicPr>
        <p:blipFill>
          <a:blip r:embed="rId13" cstate="print"/>
          <a:srcRect/>
          <a:stretch>
            <a:fillRect/>
          </a:stretch>
        </p:blipFill>
        <p:spPr bwMode="auto">
          <a:xfrm>
            <a:off x="3175" y="0"/>
            <a:ext cx="9137650" cy="6858000"/>
          </a:xfrm>
          <a:prstGeom prst="rect">
            <a:avLst/>
          </a:prstGeom>
          <a:noFill/>
          <a:ln w="9525">
            <a:noFill/>
            <a:miter lim="800000"/>
            <a:headEnd/>
            <a:tailEnd/>
          </a:ln>
        </p:spPr>
      </p:pic>
      <p:sp>
        <p:nvSpPr>
          <p:cNvPr id="86020" name="Rectangle 2"/>
          <p:cNvSpPr>
            <a:spLocks noGrp="1" noChangeArrowheads="1"/>
          </p:cNvSpPr>
          <p:nvPr>
            <p:ph type="title"/>
          </p:nvPr>
        </p:nvSpPr>
        <p:spPr bwMode="auto">
          <a:xfrm>
            <a:off x="539750" y="304800"/>
            <a:ext cx="829945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539750" y="1295400"/>
            <a:ext cx="829945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Lst>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fade">
                                      <p:cBhvr>
                                        <p:cTn id="7" dur="20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Lst>
  </p:timing>
  <p:txStyles>
    <p:titleStyle>
      <a:lvl1pPr algn="l" rtl="0" eaLnBrk="0" fontAlgn="base" hangingPunct="0">
        <a:spcBef>
          <a:spcPct val="0"/>
        </a:spcBef>
        <a:spcAft>
          <a:spcPct val="0"/>
        </a:spcAft>
        <a:defRPr sz="2400" b="1">
          <a:solidFill>
            <a:srgbClr val="00407A"/>
          </a:solidFill>
          <a:latin typeface="+mj-lt"/>
          <a:ea typeface="+mj-ea"/>
          <a:cs typeface="+mj-cs"/>
        </a:defRPr>
      </a:lvl1pPr>
      <a:lvl2pPr algn="l" rtl="0" eaLnBrk="0" fontAlgn="base" hangingPunct="0">
        <a:spcBef>
          <a:spcPct val="0"/>
        </a:spcBef>
        <a:spcAft>
          <a:spcPct val="0"/>
        </a:spcAft>
        <a:defRPr sz="2400" b="1">
          <a:solidFill>
            <a:srgbClr val="00407A"/>
          </a:solidFill>
          <a:latin typeface="Arial" pitchFamily="34" charset="0"/>
        </a:defRPr>
      </a:lvl2pPr>
      <a:lvl3pPr algn="l" rtl="0" eaLnBrk="0" fontAlgn="base" hangingPunct="0">
        <a:spcBef>
          <a:spcPct val="0"/>
        </a:spcBef>
        <a:spcAft>
          <a:spcPct val="0"/>
        </a:spcAft>
        <a:defRPr sz="2400" b="1">
          <a:solidFill>
            <a:srgbClr val="00407A"/>
          </a:solidFill>
          <a:latin typeface="Arial" pitchFamily="34" charset="0"/>
        </a:defRPr>
      </a:lvl3pPr>
      <a:lvl4pPr algn="l" rtl="0" eaLnBrk="0" fontAlgn="base" hangingPunct="0">
        <a:spcBef>
          <a:spcPct val="0"/>
        </a:spcBef>
        <a:spcAft>
          <a:spcPct val="0"/>
        </a:spcAft>
        <a:defRPr sz="2400" b="1">
          <a:solidFill>
            <a:srgbClr val="00407A"/>
          </a:solidFill>
          <a:latin typeface="Arial" pitchFamily="34" charset="0"/>
        </a:defRPr>
      </a:lvl4pPr>
      <a:lvl5pPr algn="l" rtl="0" eaLnBrk="0" fontAlgn="base" hangingPunct="0">
        <a:spcBef>
          <a:spcPct val="0"/>
        </a:spcBef>
        <a:spcAft>
          <a:spcPct val="0"/>
        </a:spcAft>
        <a:defRPr sz="2400" b="1">
          <a:solidFill>
            <a:srgbClr val="00407A"/>
          </a:solidFill>
          <a:latin typeface="Arial" pitchFamily="34" charset="0"/>
        </a:defRPr>
      </a:lvl5pPr>
      <a:lvl6pPr marL="457200" algn="l" rtl="0" eaLnBrk="0" fontAlgn="base" hangingPunct="0">
        <a:spcBef>
          <a:spcPct val="0"/>
        </a:spcBef>
        <a:spcAft>
          <a:spcPct val="0"/>
        </a:spcAft>
        <a:defRPr sz="2400" b="1">
          <a:solidFill>
            <a:srgbClr val="00407A"/>
          </a:solidFill>
          <a:latin typeface="Arial" pitchFamily="34" charset="0"/>
        </a:defRPr>
      </a:lvl6pPr>
      <a:lvl7pPr marL="914400" algn="l" rtl="0" eaLnBrk="0" fontAlgn="base" hangingPunct="0">
        <a:spcBef>
          <a:spcPct val="0"/>
        </a:spcBef>
        <a:spcAft>
          <a:spcPct val="0"/>
        </a:spcAft>
        <a:defRPr sz="2400" b="1">
          <a:solidFill>
            <a:srgbClr val="00407A"/>
          </a:solidFill>
          <a:latin typeface="Arial" pitchFamily="34" charset="0"/>
        </a:defRPr>
      </a:lvl7pPr>
      <a:lvl8pPr marL="1371600" algn="l" rtl="0" eaLnBrk="0" fontAlgn="base" hangingPunct="0">
        <a:spcBef>
          <a:spcPct val="0"/>
        </a:spcBef>
        <a:spcAft>
          <a:spcPct val="0"/>
        </a:spcAft>
        <a:defRPr sz="2400" b="1">
          <a:solidFill>
            <a:srgbClr val="00407A"/>
          </a:solidFill>
          <a:latin typeface="Arial" pitchFamily="34" charset="0"/>
        </a:defRPr>
      </a:lvl8pPr>
      <a:lvl9pPr marL="1828800" algn="l" rtl="0" eaLnBrk="0" fontAlgn="base" hangingPunct="0">
        <a:spcBef>
          <a:spcPct val="0"/>
        </a:spcBef>
        <a:spcAft>
          <a:spcPct val="0"/>
        </a:spcAft>
        <a:defRPr sz="2400" b="1">
          <a:solidFill>
            <a:srgbClr val="00407A"/>
          </a:solidFill>
          <a:latin typeface="Arial" pitchFamily="34" charset="0"/>
        </a:defRPr>
      </a:lvl9pPr>
    </p:titleStyle>
    <p:bodyStyle>
      <a:lvl1pPr marL="233363" indent="-233363" algn="l" rtl="0" eaLnBrk="0" fontAlgn="base" hangingPunct="0">
        <a:spcBef>
          <a:spcPct val="20000"/>
        </a:spcBef>
        <a:spcAft>
          <a:spcPct val="0"/>
        </a:spcAft>
        <a:buClr>
          <a:srgbClr val="ED6E2E"/>
        </a:buClr>
        <a:buFont typeface="Wingdings" pitchFamily="2" charset="2"/>
        <a:buChar char="§"/>
        <a:defRPr>
          <a:solidFill>
            <a:schemeClr val="tx1"/>
          </a:solidFill>
          <a:latin typeface="+mn-lt"/>
          <a:ea typeface="+mn-ea"/>
          <a:cs typeface="+mn-cs"/>
        </a:defRPr>
      </a:lvl1pPr>
      <a:lvl2pPr marL="687388" indent="-231775" algn="l" rtl="0" eaLnBrk="0" fontAlgn="base" hangingPunct="0">
        <a:spcBef>
          <a:spcPct val="20000"/>
        </a:spcBef>
        <a:spcAft>
          <a:spcPct val="0"/>
        </a:spcAft>
        <a:buClr>
          <a:srgbClr val="ED6E2E"/>
        </a:buClr>
        <a:buSzPct val="85000"/>
        <a:buFont typeface="Times" pitchFamily="18" charset="0"/>
        <a:buChar char="•"/>
        <a:defRPr sz="1600">
          <a:solidFill>
            <a:schemeClr val="tx1"/>
          </a:solidFill>
          <a:latin typeface="+mn-lt"/>
        </a:defRPr>
      </a:lvl2pPr>
      <a:lvl3pPr marL="1143000" indent="-228600" algn="l" rtl="0" eaLnBrk="0" fontAlgn="base" hangingPunct="0">
        <a:spcBef>
          <a:spcPct val="20000"/>
        </a:spcBef>
        <a:spcAft>
          <a:spcPct val="0"/>
        </a:spcAft>
        <a:buClr>
          <a:srgbClr val="ED6E2E"/>
        </a:buClr>
        <a:buChar char="-"/>
        <a:defRPr sz="1400">
          <a:solidFill>
            <a:schemeClr val="tx1"/>
          </a:solidFill>
          <a:latin typeface="+mn-lt"/>
        </a:defRPr>
      </a:lvl3pPr>
      <a:lvl4pPr marL="1544638" indent="-173038" algn="l" rtl="0" eaLnBrk="0" fontAlgn="base" hangingPunct="0">
        <a:spcBef>
          <a:spcPct val="20000"/>
        </a:spcBef>
        <a:spcAft>
          <a:spcPct val="0"/>
        </a:spcAft>
        <a:buClr>
          <a:srgbClr val="ED6E2E"/>
        </a:buClr>
        <a:buSzPct val="90000"/>
        <a:buChar char="›"/>
        <a:defRPr sz="1200">
          <a:solidFill>
            <a:schemeClr val="tx1"/>
          </a:solidFill>
          <a:latin typeface="+mn-lt"/>
        </a:defRPr>
      </a:lvl4pPr>
      <a:lvl5pPr marL="2052638" indent="-222250" algn="l" rtl="0" eaLnBrk="0" fontAlgn="base" hangingPunct="0">
        <a:spcBef>
          <a:spcPct val="20000"/>
        </a:spcBef>
        <a:spcAft>
          <a:spcPct val="0"/>
        </a:spcAft>
        <a:buClr>
          <a:srgbClr val="ED6E2E"/>
        </a:buClr>
        <a:buChar char="-"/>
        <a:defRPr sz="1000">
          <a:solidFill>
            <a:schemeClr val="tx1"/>
          </a:solidFill>
          <a:latin typeface="+mn-lt"/>
        </a:defRPr>
      </a:lvl5pPr>
      <a:lvl6pPr marL="2509838" indent="-222250" algn="l" rtl="0" eaLnBrk="0" fontAlgn="base" hangingPunct="0">
        <a:spcBef>
          <a:spcPct val="20000"/>
        </a:spcBef>
        <a:spcAft>
          <a:spcPct val="0"/>
        </a:spcAft>
        <a:buClr>
          <a:srgbClr val="ED6E2E"/>
        </a:buClr>
        <a:buChar char="-"/>
        <a:defRPr sz="1000">
          <a:solidFill>
            <a:schemeClr val="tx1"/>
          </a:solidFill>
          <a:latin typeface="+mn-lt"/>
        </a:defRPr>
      </a:lvl6pPr>
      <a:lvl7pPr marL="2967038" indent="-222250" algn="l" rtl="0" eaLnBrk="0" fontAlgn="base" hangingPunct="0">
        <a:spcBef>
          <a:spcPct val="20000"/>
        </a:spcBef>
        <a:spcAft>
          <a:spcPct val="0"/>
        </a:spcAft>
        <a:buClr>
          <a:srgbClr val="ED6E2E"/>
        </a:buClr>
        <a:buChar char="-"/>
        <a:defRPr sz="1000">
          <a:solidFill>
            <a:schemeClr val="tx1"/>
          </a:solidFill>
          <a:latin typeface="+mn-lt"/>
        </a:defRPr>
      </a:lvl7pPr>
      <a:lvl8pPr marL="3424238" indent="-222250" algn="l" rtl="0" eaLnBrk="0" fontAlgn="base" hangingPunct="0">
        <a:spcBef>
          <a:spcPct val="20000"/>
        </a:spcBef>
        <a:spcAft>
          <a:spcPct val="0"/>
        </a:spcAft>
        <a:buClr>
          <a:srgbClr val="ED6E2E"/>
        </a:buClr>
        <a:buChar char="-"/>
        <a:defRPr sz="1000">
          <a:solidFill>
            <a:schemeClr val="tx1"/>
          </a:solidFill>
          <a:latin typeface="+mn-lt"/>
        </a:defRPr>
      </a:lvl8pPr>
      <a:lvl9pPr marL="3881438" indent="-222250" algn="l" rtl="0" eaLnBrk="0" fontAlgn="base" hangingPunct="0">
        <a:spcBef>
          <a:spcPct val="20000"/>
        </a:spcBef>
        <a:spcAft>
          <a:spcPct val="0"/>
        </a:spcAft>
        <a:buClr>
          <a:srgbClr val="ED6E2E"/>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bg2.jpg"/>
          <p:cNvPicPr>
            <a:picLocks noChangeAspect="1"/>
          </p:cNvPicPr>
          <p:nvPr/>
        </p:nvPicPr>
        <p:blipFill>
          <a:blip r:embed="rId15" cstate="print"/>
          <a:srcRect/>
          <a:stretch>
            <a:fillRect/>
          </a:stretch>
        </p:blipFill>
        <p:spPr bwMode="auto">
          <a:xfrm>
            <a:off x="0" y="6297613"/>
            <a:ext cx="9144000" cy="560387"/>
          </a:xfrm>
          <a:prstGeom prst="rect">
            <a:avLst/>
          </a:prstGeom>
          <a:noFill/>
          <a:ln w="9525">
            <a:noFill/>
            <a:miter lim="800000"/>
            <a:headEnd/>
            <a:tailEnd/>
          </a:ln>
        </p:spPr>
      </p:pic>
      <p:sp>
        <p:nvSpPr>
          <p:cNvPr id="2051" name="Rectangle 2"/>
          <p:cNvSpPr>
            <a:spLocks noGrp="1" noChangeArrowheads="1"/>
          </p:cNvSpPr>
          <p:nvPr>
            <p:ph type="title"/>
          </p:nvPr>
        </p:nvSpPr>
        <p:spPr bwMode="auto">
          <a:xfrm>
            <a:off x="539750" y="304800"/>
            <a:ext cx="829945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539750" y="1295400"/>
            <a:ext cx="829945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0966" name="Text Box 6"/>
          <p:cNvSpPr txBox="1">
            <a:spLocks noChangeArrowheads="1"/>
          </p:cNvSpPr>
          <p:nvPr/>
        </p:nvSpPr>
        <p:spPr bwMode="auto">
          <a:xfrm>
            <a:off x="8382000" y="6496050"/>
            <a:ext cx="576263" cy="214313"/>
          </a:xfrm>
          <a:prstGeom prst="rect">
            <a:avLst/>
          </a:prstGeom>
          <a:noFill/>
          <a:ln w="9525">
            <a:noFill/>
            <a:miter lim="800000"/>
            <a:headEnd/>
            <a:tailEnd/>
          </a:ln>
          <a:effectLst/>
        </p:spPr>
        <p:txBody>
          <a:bodyPr wrap="none">
            <a:spAutoFit/>
          </a:bodyPr>
          <a:lstStyle/>
          <a:p>
            <a:pPr eaLnBrk="0" hangingPunct="0">
              <a:defRPr/>
            </a:pPr>
            <a:r>
              <a:rPr lang="en-US" sz="800" dirty="0">
                <a:solidFill>
                  <a:schemeClr val="bg1"/>
                </a:solidFill>
              </a:rPr>
              <a:t>Page </a:t>
            </a:r>
            <a:fld id="{7494EB9D-2EFA-4CCF-9B87-8AECDED5860D}" type="slidenum">
              <a:rPr lang="en-US" sz="800">
                <a:solidFill>
                  <a:schemeClr val="bg1"/>
                </a:solidFill>
              </a:rPr>
              <a:pPr eaLnBrk="0" hangingPunct="0">
                <a:defRPr/>
              </a:pPr>
              <a:t>‹#›</a:t>
            </a:fld>
            <a:endParaRPr lang="en-US" sz="800" dirty="0">
              <a:solidFill>
                <a:schemeClr val="bg1"/>
              </a:solidFill>
            </a:endParaRPr>
          </a:p>
        </p:txBody>
      </p:sp>
      <p:sp>
        <p:nvSpPr>
          <p:cNvPr id="7" name="Text Box 5"/>
          <p:cNvSpPr txBox="1">
            <a:spLocks noChangeArrowheads="1"/>
          </p:cNvSpPr>
          <p:nvPr/>
        </p:nvSpPr>
        <p:spPr bwMode="auto">
          <a:xfrm>
            <a:off x="95250" y="6478588"/>
            <a:ext cx="4095750" cy="246221"/>
          </a:xfrm>
          <a:prstGeom prst="rect">
            <a:avLst/>
          </a:prstGeom>
          <a:noFill/>
          <a:ln w="9525">
            <a:noFill/>
            <a:miter lim="800000"/>
            <a:headEnd/>
            <a:tailEnd/>
          </a:ln>
          <a:effectLst/>
        </p:spPr>
        <p:txBody>
          <a:bodyPr wrap="square">
            <a:spAutoFit/>
          </a:bodyPr>
          <a:lstStyle/>
          <a:p>
            <a:pPr eaLnBrk="0" hangingPunct="0">
              <a:spcBef>
                <a:spcPct val="50000"/>
              </a:spcBef>
              <a:defRPr/>
            </a:pPr>
            <a:r>
              <a:rPr lang="en-US" sz="1000" dirty="0">
                <a:solidFill>
                  <a:schemeClr val="bg1"/>
                </a:solidFill>
                <a:latin typeface="Arial" pitchFamily="34" charset="0"/>
              </a:rPr>
              <a:t>Security</a:t>
            </a:r>
            <a:r>
              <a:rPr lang="en-US" sz="1000" baseline="0" dirty="0">
                <a:solidFill>
                  <a:schemeClr val="bg1"/>
                </a:solidFill>
                <a:latin typeface="Arial" pitchFamily="34" charset="0"/>
              </a:rPr>
              <a:t> Strategies in</a:t>
            </a:r>
            <a:r>
              <a:rPr lang="en-US" sz="1000" dirty="0">
                <a:solidFill>
                  <a:schemeClr val="bg1"/>
                </a:solidFill>
                <a:latin typeface="Arial" pitchFamily="34" charset="0"/>
              </a:rPr>
              <a:t> Windows Platforms and Applications </a:t>
            </a:r>
          </a:p>
        </p:txBody>
      </p:sp>
      <p:sp>
        <p:nvSpPr>
          <p:cNvPr id="9" name="TextBox 4"/>
          <p:cNvSpPr txBox="1"/>
          <p:nvPr userDrawn="1"/>
        </p:nvSpPr>
        <p:spPr>
          <a:xfrm>
            <a:off x="4208060" y="6393949"/>
            <a:ext cx="3095719" cy="415498"/>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r>
              <a:rPr lang="en-US" sz="700" dirty="0">
                <a:solidFill>
                  <a:schemeClr val="accent5"/>
                </a:solidFill>
              </a:rPr>
              <a:t>© 2021 Jones and Bartlett </a:t>
            </a:r>
            <a:r>
              <a:rPr lang="en-US" sz="700" i="0" dirty="0">
                <a:solidFill>
                  <a:schemeClr val="accent5"/>
                </a:solidFill>
              </a:rPr>
              <a:t>Learning, LLC, an Ascend Learning Company </a:t>
            </a:r>
          </a:p>
          <a:p>
            <a:r>
              <a:rPr lang="en-US" sz="700" i="0" dirty="0">
                <a:solidFill>
                  <a:schemeClr val="accent5"/>
                </a:solidFill>
              </a:rPr>
              <a:t>www.jblearning.com</a:t>
            </a:r>
          </a:p>
          <a:p>
            <a:r>
              <a:rPr lang="en-US" sz="700" i="0" dirty="0">
                <a:solidFill>
                  <a:schemeClr val="accent5"/>
                </a:solidFill>
              </a:rPr>
              <a:t>All rights reserved.</a:t>
            </a:r>
          </a:p>
        </p:txBody>
      </p:sp>
    </p:spTree>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 id="2147484532" r:id="rId12"/>
    <p:sldLayoutId id="2147484533" r:id="rId13"/>
  </p:sldLayoutIdLst>
  <p:transition spd="med">
    <p:wipe dir="r"/>
  </p:transition>
  <p:txStyles>
    <p:titleStyle>
      <a:lvl1pPr algn="l" rtl="0" eaLnBrk="0" fontAlgn="base" hangingPunct="0">
        <a:spcBef>
          <a:spcPct val="0"/>
        </a:spcBef>
        <a:spcAft>
          <a:spcPct val="0"/>
        </a:spcAft>
        <a:defRPr sz="2400" b="1">
          <a:solidFill>
            <a:srgbClr val="00407A"/>
          </a:solidFill>
          <a:latin typeface="+mj-lt"/>
          <a:ea typeface="+mj-ea"/>
          <a:cs typeface="+mj-cs"/>
        </a:defRPr>
      </a:lvl1pPr>
      <a:lvl2pPr algn="l" rtl="0" eaLnBrk="0" fontAlgn="base" hangingPunct="0">
        <a:spcBef>
          <a:spcPct val="0"/>
        </a:spcBef>
        <a:spcAft>
          <a:spcPct val="0"/>
        </a:spcAft>
        <a:defRPr sz="2400" b="1">
          <a:solidFill>
            <a:srgbClr val="00407A"/>
          </a:solidFill>
          <a:latin typeface="Arial" pitchFamily="34" charset="0"/>
        </a:defRPr>
      </a:lvl2pPr>
      <a:lvl3pPr algn="l" rtl="0" eaLnBrk="0" fontAlgn="base" hangingPunct="0">
        <a:spcBef>
          <a:spcPct val="0"/>
        </a:spcBef>
        <a:spcAft>
          <a:spcPct val="0"/>
        </a:spcAft>
        <a:defRPr sz="2400" b="1">
          <a:solidFill>
            <a:srgbClr val="00407A"/>
          </a:solidFill>
          <a:latin typeface="Arial" pitchFamily="34" charset="0"/>
        </a:defRPr>
      </a:lvl3pPr>
      <a:lvl4pPr algn="l" rtl="0" eaLnBrk="0" fontAlgn="base" hangingPunct="0">
        <a:spcBef>
          <a:spcPct val="0"/>
        </a:spcBef>
        <a:spcAft>
          <a:spcPct val="0"/>
        </a:spcAft>
        <a:defRPr sz="2400" b="1">
          <a:solidFill>
            <a:srgbClr val="00407A"/>
          </a:solidFill>
          <a:latin typeface="Arial" pitchFamily="34" charset="0"/>
        </a:defRPr>
      </a:lvl4pPr>
      <a:lvl5pPr algn="l" rtl="0" eaLnBrk="0" fontAlgn="base" hangingPunct="0">
        <a:spcBef>
          <a:spcPct val="0"/>
        </a:spcBef>
        <a:spcAft>
          <a:spcPct val="0"/>
        </a:spcAft>
        <a:defRPr sz="2400" b="1">
          <a:solidFill>
            <a:srgbClr val="00407A"/>
          </a:solidFill>
          <a:latin typeface="Arial" pitchFamily="34" charset="0"/>
        </a:defRPr>
      </a:lvl5pPr>
      <a:lvl6pPr marL="457200" algn="l" rtl="0" eaLnBrk="0" fontAlgn="base" hangingPunct="0">
        <a:spcBef>
          <a:spcPct val="0"/>
        </a:spcBef>
        <a:spcAft>
          <a:spcPct val="0"/>
        </a:spcAft>
        <a:defRPr sz="2400" b="1">
          <a:solidFill>
            <a:srgbClr val="00407A"/>
          </a:solidFill>
          <a:latin typeface="Arial" pitchFamily="34" charset="0"/>
        </a:defRPr>
      </a:lvl6pPr>
      <a:lvl7pPr marL="914400" algn="l" rtl="0" eaLnBrk="0" fontAlgn="base" hangingPunct="0">
        <a:spcBef>
          <a:spcPct val="0"/>
        </a:spcBef>
        <a:spcAft>
          <a:spcPct val="0"/>
        </a:spcAft>
        <a:defRPr sz="2400" b="1">
          <a:solidFill>
            <a:srgbClr val="00407A"/>
          </a:solidFill>
          <a:latin typeface="Arial" pitchFamily="34" charset="0"/>
        </a:defRPr>
      </a:lvl7pPr>
      <a:lvl8pPr marL="1371600" algn="l" rtl="0" eaLnBrk="0" fontAlgn="base" hangingPunct="0">
        <a:spcBef>
          <a:spcPct val="0"/>
        </a:spcBef>
        <a:spcAft>
          <a:spcPct val="0"/>
        </a:spcAft>
        <a:defRPr sz="2400" b="1">
          <a:solidFill>
            <a:srgbClr val="00407A"/>
          </a:solidFill>
          <a:latin typeface="Arial" pitchFamily="34" charset="0"/>
        </a:defRPr>
      </a:lvl8pPr>
      <a:lvl9pPr marL="1828800" algn="l" rtl="0" eaLnBrk="0" fontAlgn="base" hangingPunct="0">
        <a:spcBef>
          <a:spcPct val="0"/>
        </a:spcBef>
        <a:spcAft>
          <a:spcPct val="0"/>
        </a:spcAft>
        <a:defRPr sz="2400" b="1">
          <a:solidFill>
            <a:srgbClr val="00407A"/>
          </a:solidFill>
          <a:latin typeface="Arial" pitchFamily="34" charset="0"/>
        </a:defRPr>
      </a:lvl9pPr>
    </p:titleStyle>
    <p:bodyStyle>
      <a:lvl1pPr marL="233363" indent="-233363" algn="l" rtl="0" eaLnBrk="0" fontAlgn="base" hangingPunct="0">
        <a:spcBef>
          <a:spcPct val="20000"/>
        </a:spcBef>
        <a:spcAft>
          <a:spcPct val="0"/>
        </a:spcAft>
        <a:buClr>
          <a:srgbClr val="ED6E2E"/>
        </a:buClr>
        <a:buFont typeface="Wingdings" pitchFamily="2" charset="2"/>
        <a:buChar char="§"/>
        <a:defRPr>
          <a:solidFill>
            <a:schemeClr val="tx1"/>
          </a:solidFill>
          <a:latin typeface="+mn-lt"/>
          <a:ea typeface="+mn-ea"/>
          <a:cs typeface="+mn-cs"/>
        </a:defRPr>
      </a:lvl1pPr>
      <a:lvl2pPr marL="687388" indent="-231775" algn="l" rtl="0" eaLnBrk="0" fontAlgn="base" hangingPunct="0">
        <a:spcBef>
          <a:spcPct val="20000"/>
        </a:spcBef>
        <a:spcAft>
          <a:spcPct val="0"/>
        </a:spcAft>
        <a:buClr>
          <a:srgbClr val="ED6E2E"/>
        </a:buClr>
        <a:buSzPct val="85000"/>
        <a:buFont typeface="Times" pitchFamily="18" charset="0"/>
        <a:buChar char="•"/>
        <a:defRPr sz="1600">
          <a:solidFill>
            <a:schemeClr val="tx1"/>
          </a:solidFill>
          <a:latin typeface="+mn-lt"/>
        </a:defRPr>
      </a:lvl2pPr>
      <a:lvl3pPr marL="1143000" indent="-228600" algn="l" rtl="0" eaLnBrk="0" fontAlgn="base" hangingPunct="0">
        <a:spcBef>
          <a:spcPct val="20000"/>
        </a:spcBef>
        <a:spcAft>
          <a:spcPct val="0"/>
        </a:spcAft>
        <a:buClr>
          <a:srgbClr val="ED6E2E"/>
        </a:buClr>
        <a:buChar char="-"/>
        <a:defRPr sz="1400">
          <a:solidFill>
            <a:schemeClr val="tx1"/>
          </a:solidFill>
          <a:latin typeface="+mn-lt"/>
        </a:defRPr>
      </a:lvl3pPr>
      <a:lvl4pPr marL="1544638" indent="-173038" algn="l" rtl="0" eaLnBrk="0" fontAlgn="base" hangingPunct="0">
        <a:spcBef>
          <a:spcPct val="20000"/>
        </a:spcBef>
        <a:spcAft>
          <a:spcPct val="0"/>
        </a:spcAft>
        <a:buClr>
          <a:srgbClr val="ED6E2E"/>
        </a:buClr>
        <a:buSzPct val="90000"/>
        <a:buChar char="›"/>
        <a:defRPr sz="1200">
          <a:solidFill>
            <a:schemeClr val="tx1"/>
          </a:solidFill>
          <a:latin typeface="+mn-lt"/>
        </a:defRPr>
      </a:lvl4pPr>
      <a:lvl5pPr marL="2052638" indent="-222250" algn="l" rtl="0" eaLnBrk="0" fontAlgn="base" hangingPunct="0">
        <a:spcBef>
          <a:spcPct val="20000"/>
        </a:spcBef>
        <a:spcAft>
          <a:spcPct val="0"/>
        </a:spcAft>
        <a:buClr>
          <a:srgbClr val="ED6E2E"/>
        </a:buClr>
        <a:buChar char="-"/>
        <a:defRPr sz="1000">
          <a:solidFill>
            <a:schemeClr val="tx1"/>
          </a:solidFill>
          <a:latin typeface="+mn-lt"/>
        </a:defRPr>
      </a:lvl5pPr>
      <a:lvl6pPr marL="2509838" indent="-222250" algn="l" rtl="0" eaLnBrk="0" fontAlgn="base" hangingPunct="0">
        <a:spcBef>
          <a:spcPct val="20000"/>
        </a:spcBef>
        <a:spcAft>
          <a:spcPct val="0"/>
        </a:spcAft>
        <a:buClr>
          <a:srgbClr val="ED6E2E"/>
        </a:buClr>
        <a:buChar char="-"/>
        <a:defRPr sz="1000">
          <a:solidFill>
            <a:schemeClr val="tx1"/>
          </a:solidFill>
          <a:latin typeface="+mn-lt"/>
        </a:defRPr>
      </a:lvl6pPr>
      <a:lvl7pPr marL="2967038" indent="-222250" algn="l" rtl="0" eaLnBrk="0" fontAlgn="base" hangingPunct="0">
        <a:spcBef>
          <a:spcPct val="20000"/>
        </a:spcBef>
        <a:spcAft>
          <a:spcPct val="0"/>
        </a:spcAft>
        <a:buClr>
          <a:srgbClr val="ED6E2E"/>
        </a:buClr>
        <a:buChar char="-"/>
        <a:defRPr sz="1000">
          <a:solidFill>
            <a:schemeClr val="tx1"/>
          </a:solidFill>
          <a:latin typeface="+mn-lt"/>
        </a:defRPr>
      </a:lvl7pPr>
      <a:lvl8pPr marL="3424238" indent="-222250" algn="l" rtl="0" eaLnBrk="0" fontAlgn="base" hangingPunct="0">
        <a:spcBef>
          <a:spcPct val="20000"/>
        </a:spcBef>
        <a:spcAft>
          <a:spcPct val="0"/>
        </a:spcAft>
        <a:buClr>
          <a:srgbClr val="ED6E2E"/>
        </a:buClr>
        <a:buChar char="-"/>
        <a:defRPr sz="1000">
          <a:solidFill>
            <a:schemeClr val="tx1"/>
          </a:solidFill>
          <a:latin typeface="+mn-lt"/>
        </a:defRPr>
      </a:lvl8pPr>
      <a:lvl9pPr marL="3881438" indent="-222250" algn="l" rtl="0" eaLnBrk="0" fontAlgn="base" hangingPunct="0">
        <a:spcBef>
          <a:spcPct val="20000"/>
        </a:spcBef>
        <a:spcAft>
          <a:spcPct val="0"/>
        </a:spcAft>
        <a:buClr>
          <a:srgbClr val="ED6E2E"/>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bg2.jpg"/>
          <p:cNvPicPr>
            <a:picLocks noChangeAspect="1"/>
          </p:cNvPicPr>
          <p:nvPr/>
        </p:nvPicPr>
        <p:blipFill>
          <a:blip r:embed="rId16" cstate="print"/>
          <a:srcRect/>
          <a:stretch>
            <a:fillRect/>
          </a:stretch>
        </p:blipFill>
        <p:spPr bwMode="auto">
          <a:xfrm>
            <a:off x="0" y="6297613"/>
            <a:ext cx="9144000" cy="560387"/>
          </a:xfrm>
          <a:prstGeom prst="rect">
            <a:avLst/>
          </a:prstGeom>
          <a:noFill/>
          <a:ln w="9525">
            <a:noFill/>
            <a:miter lim="800000"/>
            <a:headEnd/>
            <a:tailEnd/>
          </a:ln>
        </p:spPr>
      </p:pic>
      <p:sp>
        <p:nvSpPr>
          <p:cNvPr id="2051" name="Rectangle 2"/>
          <p:cNvSpPr>
            <a:spLocks noGrp="1" noChangeArrowheads="1"/>
          </p:cNvSpPr>
          <p:nvPr>
            <p:ph type="title"/>
          </p:nvPr>
        </p:nvSpPr>
        <p:spPr bwMode="auto">
          <a:xfrm>
            <a:off x="539750" y="304800"/>
            <a:ext cx="829945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539750" y="1295400"/>
            <a:ext cx="829945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0966" name="Text Box 6"/>
          <p:cNvSpPr txBox="1">
            <a:spLocks noChangeArrowheads="1"/>
          </p:cNvSpPr>
          <p:nvPr/>
        </p:nvSpPr>
        <p:spPr bwMode="auto">
          <a:xfrm>
            <a:off x="8382000" y="6496050"/>
            <a:ext cx="576263" cy="214313"/>
          </a:xfrm>
          <a:prstGeom prst="rect">
            <a:avLst/>
          </a:prstGeom>
          <a:noFill/>
          <a:ln w="9525">
            <a:noFill/>
            <a:miter lim="800000"/>
            <a:headEnd/>
            <a:tailEnd/>
          </a:ln>
          <a:effectLst/>
        </p:spPr>
        <p:txBody>
          <a:bodyPr wrap="none">
            <a:spAutoFit/>
          </a:bodyPr>
          <a:lstStyle/>
          <a:p>
            <a:pPr eaLnBrk="0" hangingPunct="0">
              <a:defRPr/>
            </a:pPr>
            <a:r>
              <a:rPr lang="en-US" sz="800" dirty="0">
                <a:solidFill>
                  <a:schemeClr val="bg1"/>
                </a:solidFill>
              </a:rPr>
              <a:t>Page </a:t>
            </a:r>
            <a:fld id="{DEEF7EDB-1475-4749-AA87-2953B25835FE}" type="slidenum">
              <a:rPr lang="en-US" sz="800">
                <a:solidFill>
                  <a:schemeClr val="bg1"/>
                </a:solidFill>
              </a:rPr>
              <a:pPr eaLnBrk="0" hangingPunct="0">
                <a:defRPr/>
              </a:pPr>
              <a:t>‹#›</a:t>
            </a:fld>
            <a:endParaRPr lang="en-US" sz="800" dirty="0">
              <a:solidFill>
                <a:schemeClr val="bg1"/>
              </a:solidFill>
            </a:endParaRPr>
          </a:p>
        </p:txBody>
      </p:sp>
      <p:sp>
        <p:nvSpPr>
          <p:cNvPr id="7" name="Text Box 5"/>
          <p:cNvSpPr txBox="1">
            <a:spLocks noChangeArrowheads="1"/>
          </p:cNvSpPr>
          <p:nvPr/>
        </p:nvSpPr>
        <p:spPr bwMode="auto">
          <a:xfrm>
            <a:off x="95250" y="6478588"/>
            <a:ext cx="3562350" cy="246221"/>
          </a:xfrm>
          <a:prstGeom prst="rect">
            <a:avLst/>
          </a:prstGeom>
          <a:noFill/>
          <a:ln w="9525">
            <a:noFill/>
            <a:miter lim="800000"/>
            <a:headEnd/>
            <a:tailEnd/>
          </a:ln>
          <a:effectLst/>
        </p:spPr>
        <p:txBody>
          <a:bodyPr wrap="square">
            <a:spAutoFit/>
          </a:bodyPr>
          <a:lstStyle/>
          <a:p>
            <a:pPr eaLnBrk="0" hangingPunct="0">
              <a:spcBef>
                <a:spcPct val="50000"/>
              </a:spcBef>
              <a:defRPr/>
            </a:pPr>
            <a:r>
              <a:rPr lang="en-US" sz="1000" dirty="0">
                <a:solidFill>
                  <a:schemeClr val="bg1"/>
                </a:solidFill>
                <a:latin typeface="Arial" pitchFamily="34" charset="0"/>
              </a:rPr>
              <a:t>Security</a:t>
            </a:r>
            <a:r>
              <a:rPr lang="en-US" sz="1000" baseline="0" dirty="0">
                <a:solidFill>
                  <a:schemeClr val="bg1"/>
                </a:solidFill>
                <a:latin typeface="Arial" pitchFamily="34" charset="0"/>
              </a:rPr>
              <a:t> Strategies in </a:t>
            </a:r>
            <a:r>
              <a:rPr lang="en-US" sz="1000" dirty="0">
                <a:solidFill>
                  <a:schemeClr val="bg1"/>
                </a:solidFill>
                <a:latin typeface="Arial" pitchFamily="34" charset="0"/>
              </a:rPr>
              <a:t>Windows Platforms and Applications </a:t>
            </a:r>
          </a:p>
        </p:txBody>
      </p:sp>
      <p:sp>
        <p:nvSpPr>
          <p:cNvPr id="9" name="TextBox 4"/>
          <p:cNvSpPr txBox="1"/>
          <p:nvPr userDrawn="1"/>
        </p:nvSpPr>
        <p:spPr>
          <a:xfrm>
            <a:off x="4267200" y="6395457"/>
            <a:ext cx="3095719" cy="415498"/>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r>
              <a:rPr lang="en-US" sz="700" dirty="0">
                <a:solidFill>
                  <a:schemeClr val="accent5"/>
                </a:solidFill>
              </a:rPr>
              <a:t>© 2021 Jones and Bartlett </a:t>
            </a:r>
            <a:r>
              <a:rPr lang="en-US" sz="700" i="0" dirty="0">
                <a:solidFill>
                  <a:schemeClr val="accent5"/>
                </a:solidFill>
              </a:rPr>
              <a:t>Learning, LLC, an Ascend Learning Company </a:t>
            </a:r>
          </a:p>
          <a:p>
            <a:r>
              <a:rPr lang="en-US" sz="700" i="0" dirty="0">
                <a:solidFill>
                  <a:schemeClr val="accent5"/>
                </a:solidFill>
              </a:rPr>
              <a:t>www.jblearning.com</a:t>
            </a:r>
          </a:p>
          <a:p>
            <a:r>
              <a:rPr lang="en-US" sz="700" i="0" dirty="0">
                <a:solidFill>
                  <a:schemeClr val="accent5"/>
                </a:solidFill>
              </a:rPr>
              <a:t>All rights reserved.</a:t>
            </a:r>
          </a:p>
        </p:txBody>
      </p:sp>
    </p:spTree>
    <p:extLst>
      <p:ext uri="{BB962C8B-B14F-4D97-AF65-F5344CB8AC3E}">
        <p14:creationId xmlns:p14="http://schemas.microsoft.com/office/powerpoint/2010/main" val="3624570587"/>
      </p:ext>
    </p:extLst>
  </p:cSld>
  <p:clrMap bg1="lt1" tx1="dk1" bg2="lt2" tx2="dk2" accent1="accent1" accent2="accent2" accent3="accent3" accent4="accent4" accent5="accent5" accent6="accent6" hlink="hlink" folHlink="folHlink"/>
  <p:sldLayoutIdLst>
    <p:sldLayoutId id="2147484536" r:id="rId1"/>
    <p:sldLayoutId id="2147484537" r:id="rId2"/>
    <p:sldLayoutId id="2147484538" r:id="rId3"/>
    <p:sldLayoutId id="2147484539" r:id="rId4"/>
    <p:sldLayoutId id="2147484540" r:id="rId5"/>
    <p:sldLayoutId id="2147484541" r:id="rId6"/>
    <p:sldLayoutId id="2147484542" r:id="rId7"/>
    <p:sldLayoutId id="2147484543" r:id="rId8"/>
    <p:sldLayoutId id="2147484544" r:id="rId9"/>
    <p:sldLayoutId id="2147484545" r:id="rId10"/>
    <p:sldLayoutId id="2147484546" r:id="rId11"/>
    <p:sldLayoutId id="2147484547" r:id="rId12"/>
    <p:sldLayoutId id="2147484548" r:id="rId13"/>
    <p:sldLayoutId id="2147484549" r:id="rId14"/>
  </p:sldLayoutIdLst>
  <p:transition spd="med">
    <p:wipe dir="r"/>
  </p:transition>
  <p:txStyles>
    <p:titleStyle>
      <a:lvl1pPr algn="l" rtl="0" eaLnBrk="0" fontAlgn="base" hangingPunct="0">
        <a:spcBef>
          <a:spcPct val="0"/>
        </a:spcBef>
        <a:spcAft>
          <a:spcPct val="0"/>
        </a:spcAft>
        <a:defRPr sz="2400" b="1">
          <a:solidFill>
            <a:srgbClr val="00407A"/>
          </a:solidFill>
          <a:latin typeface="+mj-lt"/>
          <a:ea typeface="+mj-ea"/>
          <a:cs typeface="+mj-cs"/>
        </a:defRPr>
      </a:lvl1pPr>
      <a:lvl2pPr algn="l" rtl="0" eaLnBrk="0" fontAlgn="base" hangingPunct="0">
        <a:spcBef>
          <a:spcPct val="0"/>
        </a:spcBef>
        <a:spcAft>
          <a:spcPct val="0"/>
        </a:spcAft>
        <a:defRPr sz="2400" b="1">
          <a:solidFill>
            <a:srgbClr val="00407A"/>
          </a:solidFill>
          <a:latin typeface="Arial" pitchFamily="34" charset="0"/>
        </a:defRPr>
      </a:lvl2pPr>
      <a:lvl3pPr algn="l" rtl="0" eaLnBrk="0" fontAlgn="base" hangingPunct="0">
        <a:spcBef>
          <a:spcPct val="0"/>
        </a:spcBef>
        <a:spcAft>
          <a:spcPct val="0"/>
        </a:spcAft>
        <a:defRPr sz="2400" b="1">
          <a:solidFill>
            <a:srgbClr val="00407A"/>
          </a:solidFill>
          <a:latin typeface="Arial" pitchFamily="34" charset="0"/>
        </a:defRPr>
      </a:lvl3pPr>
      <a:lvl4pPr algn="l" rtl="0" eaLnBrk="0" fontAlgn="base" hangingPunct="0">
        <a:spcBef>
          <a:spcPct val="0"/>
        </a:spcBef>
        <a:spcAft>
          <a:spcPct val="0"/>
        </a:spcAft>
        <a:defRPr sz="2400" b="1">
          <a:solidFill>
            <a:srgbClr val="00407A"/>
          </a:solidFill>
          <a:latin typeface="Arial" pitchFamily="34" charset="0"/>
        </a:defRPr>
      </a:lvl4pPr>
      <a:lvl5pPr algn="l" rtl="0" eaLnBrk="0" fontAlgn="base" hangingPunct="0">
        <a:spcBef>
          <a:spcPct val="0"/>
        </a:spcBef>
        <a:spcAft>
          <a:spcPct val="0"/>
        </a:spcAft>
        <a:defRPr sz="2400" b="1">
          <a:solidFill>
            <a:srgbClr val="00407A"/>
          </a:solidFill>
          <a:latin typeface="Arial" pitchFamily="34" charset="0"/>
        </a:defRPr>
      </a:lvl5pPr>
      <a:lvl6pPr marL="457200" algn="l" rtl="0" eaLnBrk="0" fontAlgn="base" hangingPunct="0">
        <a:spcBef>
          <a:spcPct val="0"/>
        </a:spcBef>
        <a:spcAft>
          <a:spcPct val="0"/>
        </a:spcAft>
        <a:defRPr sz="2400" b="1">
          <a:solidFill>
            <a:srgbClr val="00407A"/>
          </a:solidFill>
          <a:latin typeface="Arial" pitchFamily="34" charset="0"/>
        </a:defRPr>
      </a:lvl6pPr>
      <a:lvl7pPr marL="914400" algn="l" rtl="0" eaLnBrk="0" fontAlgn="base" hangingPunct="0">
        <a:spcBef>
          <a:spcPct val="0"/>
        </a:spcBef>
        <a:spcAft>
          <a:spcPct val="0"/>
        </a:spcAft>
        <a:defRPr sz="2400" b="1">
          <a:solidFill>
            <a:srgbClr val="00407A"/>
          </a:solidFill>
          <a:latin typeface="Arial" pitchFamily="34" charset="0"/>
        </a:defRPr>
      </a:lvl7pPr>
      <a:lvl8pPr marL="1371600" algn="l" rtl="0" eaLnBrk="0" fontAlgn="base" hangingPunct="0">
        <a:spcBef>
          <a:spcPct val="0"/>
        </a:spcBef>
        <a:spcAft>
          <a:spcPct val="0"/>
        </a:spcAft>
        <a:defRPr sz="2400" b="1">
          <a:solidFill>
            <a:srgbClr val="00407A"/>
          </a:solidFill>
          <a:latin typeface="Arial" pitchFamily="34" charset="0"/>
        </a:defRPr>
      </a:lvl8pPr>
      <a:lvl9pPr marL="1828800" algn="l" rtl="0" eaLnBrk="0" fontAlgn="base" hangingPunct="0">
        <a:spcBef>
          <a:spcPct val="0"/>
        </a:spcBef>
        <a:spcAft>
          <a:spcPct val="0"/>
        </a:spcAft>
        <a:defRPr sz="2400" b="1">
          <a:solidFill>
            <a:srgbClr val="00407A"/>
          </a:solidFill>
          <a:latin typeface="Arial" pitchFamily="34" charset="0"/>
        </a:defRPr>
      </a:lvl9pPr>
    </p:titleStyle>
    <p:bodyStyle>
      <a:lvl1pPr marL="233363" indent="-233363" algn="l" rtl="0" eaLnBrk="0" fontAlgn="base" hangingPunct="0">
        <a:spcBef>
          <a:spcPct val="20000"/>
        </a:spcBef>
        <a:spcAft>
          <a:spcPct val="0"/>
        </a:spcAft>
        <a:buClr>
          <a:srgbClr val="ED6E2E"/>
        </a:buClr>
        <a:buFont typeface="Wingdings" pitchFamily="2" charset="2"/>
        <a:buChar char="§"/>
        <a:defRPr>
          <a:solidFill>
            <a:schemeClr val="tx1"/>
          </a:solidFill>
          <a:latin typeface="+mn-lt"/>
          <a:ea typeface="+mn-ea"/>
          <a:cs typeface="+mn-cs"/>
        </a:defRPr>
      </a:lvl1pPr>
      <a:lvl2pPr marL="687388" indent="-231775" algn="l" rtl="0" eaLnBrk="0" fontAlgn="base" hangingPunct="0">
        <a:spcBef>
          <a:spcPct val="20000"/>
        </a:spcBef>
        <a:spcAft>
          <a:spcPct val="0"/>
        </a:spcAft>
        <a:buClr>
          <a:srgbClr val="ED6E2E"/>
        </a:buClr>
        <a:buSzPct val="85000"/>
        <a:buFont typeface="Times" pitchFamily="18" charset="0"/>
        <a:buChar char="•"/>
        <a:defRPr sz="1600">
          <a:solidFill>
            <a:schemeClr val="tx1"/>
          </a:solidFill>
          <a:latin typeface="+mn-lt"/>
        </a:defRPr>
      </a:lvl2pPr>
      <a:lvl3pPr marL="1143000" indent="-228600" algn="l" rtl="0" eaLnBrk="0" fontAlgn="base" hangingPunct="0">
        <a:spcBef>
          <a:spcPct val="20000"/>
        </a:spcBef>
        <a:spcAft>
          <a:spcPct val="0"/>
        </a:spcAft>
        <a:buClr>
          <a:srgbClr val="ED6E2E"/>
        </a:buClr>
        <a:buChar char="-"/>
        <a:defRPr sz="1400">
          <a:solidFill>
            <a:schemeClr val="tx1"/>
          </a:solidFill>
          <a:latin typeface="+mn-lt"/>
        </a:defRPr>
      </a:lvl3pPr>
      <a:lvl4pPr marL="1544638" indent="-173038" algn="l" rtl="0" eaLnBrk="0" fontAlgn="base" hangingPunct="0">
        <a:spcBef>
          <a:spcPct val="20000"/>
        </a:spcBef>
        <a:spcAft>
          <a:spcPct val="0"/>
        </a:spcAft>
        <a:buClr>
          <a:srgbClr val="ED6E2E"/>
        </a:buClr>
        <a:buSzPct val="90000"/>
        <a:buChar char="›"/>
        <a:defRPr sz="1200">
          <a:solidFill>
            <a:schemeClr val="tx1"/>
          </a:solidFill>
          <a:latin typeface="+mn-lt"/>
        </a:defRPr>
      </a:lvl4pPr>
      <a:lvl5pPr marL="2052638" indent="-222250" algn="l" rtl="0" eaLnBrk="0" fontAlgn="base" hangingPunct="0">
        <a:spcBef>
          <a:spcPct val="20000"/>
        </a:spcBef>
        <a:spcAft>
          <a:spcPct val="0"/>
        </a:spcAft>
        <a:buClr>
          <a:srgbClr val="ED6E2E"/>
        </a:buClr>
        <a:buChar char="-"/>
        <a:defRPr sz="1000">
          <a:solidFill>
            <a:schemeClr val="tx1"/>
          </a:solidFill>
          <a:latin typeface="+mn-lt"/>
        </a:defRPr>
      </a:lvl5pPr>
      <a:lvl6pPr marL="2509838" indent="-222250" algn="l" rtl="0" eaLnBrk="0" fontAlgn="base" hangingPunct="0">
        <a:spcBef>
          <a:spcPct val="20000"/>
        </a:spcBef>
        <a:spcAft>
          <a:spcPct val="0"/>
        </a:spcAft>
        <a:buClr>
          <a:srgbClr val="ED6E2E"/>
        </a:buClr>
        <a:buChar char="-"/>
        <a:defRPr sz="1000">
          <a:solidFill>
            <a:schemeClr val="tx1"/>
          </a:solidFill>
          <a:latin typeface="+mn-lt"/>
        </a:defRPr>
      </a:lvl6pPr>
      <a:lvl7pPr marL="2967038" indent="-222250" algn="l" rtl="0" eaLnBrk="0" fontAlgn="base" hangingPunct="0">
        <a:spcBef>
          <a:spcPct val="20000"/>
        </a:spcBef>
        <a:spcAft>
          <a:spcPct val="0"/>
        </a:spcAft>
        <a:buClr>
          <a:srgbClr val="ED6E2E"/>
        </a:buClr>
        <a:buChar char="-"/>
        <a:defRPr sz="1000">
          <a:solidFill>
            <a:schemeClr val="tx1"/>
          </a:solidFill>
          <a:latin typeface="+mn-lt"/>
        </a:defRPr>
      </a:lvl7pPr>
      <a:lvl8pPr marL="3424238" indent="-222250" algn="l" rtl="0" eaLnBrk="0" fontAlgn="base" hangingPunct="0">
        <a:spcBef>
          <a:spcPct val="20000"/>
        </a:spcBef>
        <a:spcAft>
          <a:spcPct val="0"/>
        </a:spcAft>
        <a:buClr>
          <a:srgbClr val="ED6E2E"/>
        </a:buClr>
        <a:buChar char="-"/>
        <a:defRPr sz="1000">
          <a:solidFill>
            <a:schemeClr val="tx1"/>
          </a:solidFill>
          <a:latin typeface="+mn-lt"/>
        </a:defRPr>
      </a:lvl8pPr>
      <a:lvl9pPr marL="3881438" indent="-222250" algn="l" rtl="0" eaLnBrk="0" fontAlgn="base" hangingPunct="0">
        <a:spcBef>
          <a:spcPct val="20000"/>
        </a:spcBef>
        <a:spcAft>
          <a:spcPct val="0"/>
        </a:spcAft>
        <a:buClr>
          <a:srgbClr val="ED6E2E"/>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subTitle" idx="1"/>
          </p:nvPr>
        </p:nvSpPr>
        <p:spPr>
          <a:xfrm>
            <a:off x="401638" y="1600200"/>
            <a:ext cx="8348662" cy="3687163"/>
          </a:xfrm>
        </p:spPr>
        <p:txBody>
          <a:bodyPr/>
          <a:lstStyle/>
          <a:p>
            <a:pPr algn="ctr"/>
            <a:r>
              <a:rPr lang="en-US" sz="4000" b="1" dirty="0">
                <a:solidFill>
                  <a:srgbClr val="00407A"/>
                </a:solidFill>
              </a:rPr>
              <a:t>Security Strategies in Windows Platforms and Applications</a:t>
            </a:r>
          </a:p>
          <a:p>
            <a:pPr algn="ctr"/>
            <a:endParaRPr lang="en-US" dirty="0"/>
          </a:p>
          <a:p>
            <a:pPr algn="ctr"/>
            <a:endParaRPr lang="en-US" b="1" dirty="0">
              <a:solidFill>
                <a:srgbClr val="00407A"/>
              </a:solidFill>
            </a:endParaRPr>
          </a:p>
          <a:p>
            <a:pPr algn="ctr"/>
            <a:r>
              <a:rPr lang="en-US" b="1" dirty="0">
                <a:solidFill>
                  <a:srgbClr val="00407A"/>
                </a:solidFill>
              </a:rPr>
              <a:t>Lesson 3</a:t>
            </a:r>
          </a:p>
          <a:p>
            <a:pPr algn="ctr"/>
            <a:r>
              <a:rPr lang="en-US" b="1" dirty="0"/>
              <a:t>Access Controls in Microsoft Windows</a:t>
            </a:r>
            <a:endParaRPr lang="en-US" b="1" dirty="0">
              <a:solidFill>
                <a:srgbClr val="00407A"/>
              </a:solidFill>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Windows Object DACL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863447" y="1282700"/>
            <a:ext cx="3417106" cy="4754590"/>
          </a:xfrm>
        </p:spPr>
      </p:pic>
    </p:spTree>
    <p:extLst>
      <p:ext uri="{BB962C8B-B14F-4D97-AF65-F5344CB8AC3E}">
        <p14:creationId xmlns:p14="http://schemas.microsoft.com/office/powerpoint/2010/main" val="3985944590"/>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9750" y="304800"/>
            <a:ext cx="8299450" cy="476250"/>
          </a:xfrm>
        </p:spPr>
        <p:txBody>
          <a:bodyPr/>
          <a:lstStyle/>
          <a:p>
            <a:r>
              <a:rPr lang="en-US" sz="4000" dirty="0"/>
              <a:t>Access Models: User Validation</a:t>
            </a:r>
            <a:endParaRPr lang="en-US" sz="4000" dirty="0">
              <a:solidFill>
                <a:schemeClr val="tx2"/>
              </a:solidFill>
            </a:endParaRPr>
          </a:p>
        </p:txBody>
      </p:sp>
      <p:graphicFrame>
        <p:nvGraphicFramePr>
          <p:cNvPr id="6" name="Diagram 5"/>
          <p:cNvGraphicFramePr/>
          <p:nvPr>
            <p:extLst>
              <p:ext uri="{D42A27DB-BD31-4B8C-83A1-F6EECF244321}">
                <p14:modId xmlns:p14="http://schemas.microsoft.com/office/powerpoint/2010/main" val="150435086"/>
              </p:ext>
            </p:extLst>
          </p:nvPr>
        </p:nvGraphicFramePr>
        <p:xfrm>
          <a:off x="533400" y="13716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Windows Security Access Token (SAT)</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403019" y="1524000"/>
            <a:ext cx="2337962" cy="4274558"/>
          </a:xfrm>
        </p:spPr>
      </p:pic>
    </p:spTree>
    <p:extLst>
      <p:ext uri="{BB962C8B-B14F-4D97-AF65-F5344CB8AC3E}">
        <p14:creationId xmlns:p14="http://schemas.microsoft.com/office/powerpoint/2010/main" val="552979490"/>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9750" y="304800"/>
            <a:ext cx="8299450" cy="476250"/>
          </a:xfrm>
        </p:spPr>
        <p:txBody>
          <a:bodyPr/>
          <a:lstStyle/>
          <a:p>
            <a:r>
              <a:rPr lang="en-US" sz="4000" dirty="0">
                <a:solidFill>
                  <a:schemeClr val="tx2"/>
                </a:solidFill>
              </a:rPr>
              <a:t>Windows Server 2012-2019 Dynamic Access Control (DAC)</a:t>
            </a:r>
          </a:p>
        </p:txBody>
      </p:sp>
      <p:sp>
        <p:nvSpPr>
          <p:cNvPr id="12291" name="Content Placeholder 2"/>
          <p:cNvSpPr>
            <a:spLocks noGrp="1"/>
          </p:cNvSpPr>
          <p:nvPr>
            <p:ph idx="1"/>
          </p:nvPr>
        </p:nvSpPr>
        <p:spPr>
          <a:xfrm>
            <a:off x="539750" y="1676400"/>
            <a:ext cx="8299450" cy="4044950"/>
          </a:xfrm>
        </p:spPr>
        <p:txBody>
          <a:bodyPr/>
          <a:lstStyle/>
          <a:p>
            <a:r>
              <a:rPr lang="en-US" sz="2900" dirty="0"/>
              <a:t>Describes a collection of features to describe user and data attributes</a:t>
            </a:r>
          </a:p>
          <a:p>
            <a:r>
              <a:rPr lang="en-US" sz="2900" dirty="0"/>
              <a:t>Attributes help Windows protect files using policies that provide more access control</a:t>
            </a:r>
          </a:p>
          <a:p>
            <a:r>
              <a:rPr lang="en-US" sz="2900" dirty="0"/>
              <a:t>DAC used to:</a:t>
            </a:r>
          </a:p>
          <a:p>
            <a:pPr lvl="1"/>
            <a:r>
              <a:rPr lang="en-US" sz="2400" dirty="0"/>
              <a:t>Identify and classify data</a:t>
            </a:r>
          </a:p>
          <a:p>
            <a:pPr lvl="1"/>
            <a:r>
              <a:rPr lang="en-US" sz="2400" dirty="0"/>
              <a:t>Control file access</a:t>
            </a:r>
          </a:p>
          <a:p>
            <a:pPr lvl="1"/>
            <a:r>
              <a:rPr lang="en-US" sz="2400" dirty="0"/>
              <a:t>Audit file access</a:t>
            </a:r>
          </a:p>
          <a:p>
            <a:pPr lvl="1"/>
            <a:r>
              <a:rPr lang="en-US" sz="2400" dirty="0"/>
              <a:t>Apply encryption to sensitive documents</a:t>
            </a:r>
          </a:p>
          <a:p>
            <a:pPr>
              <a:buFont typeface="Wingdings" pitchFamily="2" charset="2"/>
              <a:buNone/>
            </a:pPr>
            <a:endParaRPr lang="en-US" sz="2000" dirty="0"/>
          </a:p>
        </p:txBody>
      </p:sp>
    </p:spTree>
    <p:extLst>
      <p:ext uri="{BB962C8B-B14F-4D97-AF65-F5344CB8AC3E}">
        <p14:creationId xmlns:p14="http://schemas.microsoft.com/office/powerpoint/2010/main" val="2060635133"/>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9750" y="304800"/>
            <a:ext cx="8299450" cy="476250"/>
          </a:xfrm>
        </p:spPr>
        <p:txBody>
          <a:bodyPr/>
          <a:lstStyle/>
          <a:p>
            <a:r>
              <a:rPr lang="en-US" sz="4000" dirty="0">
                <a:solidFill>
                  <a:schemeClr val="tx2"/>
                </a:solidFill>
              </a:rPr>
              <a:t>User Access Control</a:t>
            </a:r>
          </a:p>
        </p:txBody>
      </p:sp>
      <p:sp>
        <p:nvSpPr>
          <p:cNvPr id="12291" name="Content Placeholder 2"/>
          <p:cNvSpPr>
            <a:spLocks noGrp="1"/>
          </p:cNvSpPr>
          <p:nvPr>
            <p:ph idx="1"/>
          </p:nvPr>
        </p:nvSpPr>
        <p:spPr>
          <a:xfrm>
            <a:off x="539750" y="1295400"/>
            <a:ext cx="8299450" cy="4425950"/>
          </a:xfrm>
        </p:spPr>
        <p:txBody>
          <a:bodyPr/>
          <a:lstStyle/>
          <a:p>
            <a:r>
              <a:rPr lang="en-US" sz="2900" dirty="0"/>
              <a:t>Administrators group has split SAT</a:t>
            </a:r>
          </a:p>
          <a:p>
            <a:pPr lvl="1"/>
            <a:r>
              <a:rPr lang="en-US" sz="2700" dirty="0"/>
              <a:t>One part has full privileges</a:t>
            </a:r>
          </a:p>
          <a:p>
            <a:pPr lvl="1"/>
            <a:r>
              <a:rPr lang="en-US" sz="2700" dirty="0"/>
              <a:t>Other part is more limited like a normal user</a:t>
            </a:r>
          </a:p>
          <a:p>
            <a:pPr lvl="1"/>
            <a:r>
              <a:rPr lang="en-US" sz="2700" dirty="0"/>
              <a:t>Processes initially run using limited SAT</a:t>
            </a:r>
          </a:p>
          <a:p>
            <a:r>
              <a:rPr lang="en-US" sz="2900" dirty="0"/>
              <a:t>If a process requires a privilege that is allowed for administrators and the process also contains an administrator SAT, Windows prompts user for an escalation confirmation</a:t>
            </a:r>
          </a:p>
          <a:p>
            <a:pPr>
              <a:buFont typeface="Wingdings" pitchFamily="2" charset="2"/>
              <a:buNone/>
            </a:pPr>
            <a:endParaRPr lang="en-US" sz="2000" dirty="0"/>
          </a:p>
        </p:txBody>
      </p:sp>
    </p:spTree>
    <p:extLst>
      <p:ext uri="{BB962C8B-B14F-4D97-AF65-F5344CB8AC3E}">
        <p14:creationId xmlns:p14="http://schemas.microsoft.com/office/powerpoint/2010/main" val="2376420049"/>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User Access Control</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456629" y="1447800"/>
            <a:ext cx="4230741" cy="4337462"/>
          </a:xfrm>
        </p:spPr>
      </p:pic>
    </p:spTree>
    <p:extLst>
      <p:ext uri="{BB962C8B-B14F-4D97-AF65-F5344CB8AC3E}">
        <p14:creationId xmlns:p14="http://schemas.microsoft.com/office/powerpoint/2010/main" val="326288513"/>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User Account Control Settings</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536070" y="1295400"/>
            <a:ext cx="6306808" cy="4648200"/>
          </a:xfrm>
        </p:spPr>
      </p:pic>
    </p:spTree>
    <p:extLst>
      <p:ext uri="{BB962C8B-B14F-4D97-AF65-F5344CB8AC3E}">
        <p14:creationId xmlns:p14="http://schemas.microsoft.com/office/powerpoint/2010/main" val="4016207860"/>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09270" y="304800"/>
            <a:ext cx="8299450" cy="476250"/>
          </a:xfrm>
        </p:spPr>
        <p:txBody>
          <a:bodyPr/>
          <a:lstStyle/>
          <a:p>
            <a:r>
              <a:rPr lang="en-US" sz="4000" dirty="0">
                <a:solidFill>
                  <a:schemeClr val="tx2"/>
                </a:solidFill>
              </a:rPr>
              <a:t>Sharing SIDs and SATs</a:t>
            </a:r>
          </a:p>
        </p:txBody>
      </p:sp>
      <p:sp>
        <p:nvSpPr>
          <p:cNvPr id="12291" name="Content Placeholder 2"/>
          <p:cNvSpPr>
            <a:spLocks noGrp="1"/>
          </p:cNvSpPr>
          <p:nvPr>
            <p:ph idx="1"/>
          </p:nvPr>
        </p:nvSpPr>
        <p:spPr>
          <a:xfrm>
            <a:off x="539750" y="1295400"/>
            <a:ext cx="8299450" cy="4425950"/>
          </a:xfrm>
        </p:spPr>
        <p:txBody>
          <a:bodyPr/>
          <a:lstStyle/>
          <a:p>
            <a:r>
              <a:rPr lang="en-US" sz="2700" dirty="0"/>
              <a:t>SAT for each process built from user’s SID and group SIDs</a:t>
            </a:r>
          </a:p>
          <a:p>
            <a:r>
              <a:rPr lang="en-US" sz="2700" dirty="0"/>
              <a:t>Active Directory stores shared information to construct SATs</a:t>
            </a:r>
          </a:p>
          <a:p>
            <a:r>
              <a:rPr lang="en-US" sz="2700" dirty="0"/>
              <a:t>Domain controller sends security information to computer where a user logs on</a:t>
            </a:r>
          </a:p>
          <a:p>
            <a:r>
              <a:rPr lang="en-US" sz="2700" dirty="0"/>
              <a:t>Windows extends concept of authentication to computer level when constructing SATs</a:t>
            </a:r>
          </a:p>
          <a:p>
            <a:r>
              <a:rPr lang="en-US" sz="2700" dirty="0"/>
              <a:t>Complete SATs are never shared across a network—only the parts necessary to construct the SAT</a:t>
            </a:r>
          </a:p>
          <a:p>
            <a:pPr>
              <a:buFont typeface="Wingdings" pitchFamily="2" charset="2"/>
              <a:buNone/>
            </a:pPr>
            <a:endParaRPr lang="en-US" sz="2000" dirty="0"/>
          </a:p>
        </p:txBody>
      </p:sp>
    </p:spTree>
    <p:extLst>
      <p:ext uri="{BB962C8B-B14F-4D97-AF65-F5344CB8AC3E}">
        <p14:creationId xmlns:p14="http://schemas.microsoft.com/office/powerpoint/2010/main" val="4222879486"/>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Distributed SAT</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90239" y="1774718"/>
            <a:ext cx="8163521" cy="3308564"/>
          </a:xfrm>
        </p:spPr>
      </p:pic>
    </p:spTree>
    <p:extLst>
      <p:ext uri="{BB962C8B-B14F-4D97-AF65-F5344CB8AC3E}">
        <p14:creationId xmlns:p14="http://schemas.microsoft.com/office/powerpoint/2010/main" val="42130111"/>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9750" y="304800"/>
            <a:ext cx="8299450" cy="476250"/>
          </a:xfrm>
        </p:spPr>
        <p:txBody>
          <a:bodyPr/>
          <a:lstStyle/>
          <a:p>
            <a:r>
              <a:rPr lang="en-US" sz="4000" dirty="0">
                <a:solidFill>
                  <a:schemeClr val="tx2"/>
                </a:solidFill>
              </a:rPr>
              <a:t>Managed Service Accounts</a:t>
            </a:r>
            <a:br>
              <a:rPr lang="en-US" sz="4000" dirty="0">
                <a:solidFill>
                  <a:schemeClr val="tx2"/>
                </a:solidFill>
              </a:rPr>
            </a:br>
            <a:endParaRPr lang="en-US" sz="4000" dirty="0">
              <a:solidFill>
                <a:schemeClr val="tx2"/>
              </a:solidFill>
            </a:endParaRPr>
          </a:p>
        </p:txBody>
      </p:sp>
      <p:sp>
        <p:nvSpPr>
          <p:cNvPr id="12291" name="Content Placeholder 2"/>
          <p:cNvSpPr>
            <a:spLocks noGrp="1"/>
          </p:cNvSpPr>
          <p:nvPr>
            <p:ph idx="1"/>
          </p:nvPr>
        </p:nvSpPr>
        <p:spPr>
          <a:xfrm>
            <a:off x="539750" y="1295400"/>
            <a:ext cx="8299450" cy="4425950"/>
          </a:xfrm>
        </p:spPr>
        <p:txBody>
          <a:bodyPr/>
          <a:lstStyle/>
          <a:p>
            <a:r>
              <a:rPr lang="en-US" sz="2900" dirty="0"/>
              <a:t>In Windows Server 2012 and newer</a:t>
            </a:r>
          </a:p>
          <a:p>
            <a:r>
              <a:rPr lang="en-US" sz="2900" dirty="0"/>
              <a:t>Can be shared across systems</a:t>
            </a:r>
          </a:p>
          <a:p>
            <a:r>
              <a:rPr lang="en-US" sz="2900" dirty="0"/>
              <a:t>Administrators create these accounts as managed domain accounts that provide automatic password management</a:t>
            </a:r>
          </a:p>
          <a:p>
            <a:r>
              <a:rPr lang="en-US" sz="2900" dirty="0"/>
              <a:t>Allows Windows Server 2012 and newer domain controllers to manage passwords automatically at the domain level</a:t>
            </a:r>
          </a:p>
          <a:p>
            <a:pPr>
              <a:buFont typeface="Wingdings" pitchFamily="2" charset="2"/>
              <a:buNone/>
            </a:pPr>
            <a:endParaRPr lang="en-US" sz="2000" dirty="0"/>
          </a:p>
        </p:txBody>
      </p:sp>
    </p:spTree>
    <p:extLst>
      <p:ext uri="{BB962C8B-B14F-4D97-AF65-F5344CB8AC3E}">
        <p14:creationId xmlns:p14="http://schemas.microsoft.com/office/powerpoint/2010/main" val="4292816514"/>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9750" y="304800"/>
            <a:ext cx="8299450" cy="476250"/>
          </a:xfrm>
        </p:spPr>
        <p:txBody>
          <a:bodyPr/>
          <a:lstStyle/>
          <a:p>
            <a:r>
              <a:rPr lang="en-US" sz="4000" dirty="0">
                <a:solidFill>
                  <a:schemeClr val="tx2"/>
                </a:solidFill>
              </a:rPr>
              <a:t>Learning Objective(s)</a:t>
            </a:r>
          </a:p>
        </p:txBody>
      </p:sp>
      <p:sp>
        <p:nvSpPr>
          <p:cNvPr id="5123" name="Content Placeholder 2"/>
          <p:cNvSpPr>
            <a:spLocks noGrp="1"/>
          </p:cNvSpPr>
          <p:nvPr>
            <p:ph idx="1"/>
          </p:nvPr>
        </p:nvSpPr>
        <p:spPr>
          <a:xfrm>
            <a:off x="539750" y="1295400"/>
            <a:ext cx="8375650" cy="4800600"/>
          </a:xfrm>
        </p:spPr>
        <p:txBody>
          <a:bodyPr/>
          <a:lstStyle/>
          <a:p>
            <a:pPr marL="349250" indent="-349250"/>
            <a:r>
              <a:rPr lang="en-US" sz="3200" dirty="0"/>
              <a:t>Implement security controls to protect Microsoft Windows systems and networks.</a:t>
            </a:r>
          </a:p>
          <a:p>
            <a:pPr marL="349250" indent="-349250"/>
            <a:endParaRPr lang="en-US" sz="3200" dirty="0"/>
          </a:p>
          <a:p>
            <a:pPr marL="349250" indent="-349250"/>
            <a:endParaRPr lang="en-US" sz="3200" dirty="0"/>
          </a:p>
          <a:p>
            <a:pPr>
              <a:buFont typeface="Wingdings" pitchFamily="2" charset="2"/>
              <a:buNone/>
            </a:pPr>
            <a:endParaRPr lang="en-US" sz="2000" dirty="0"/>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Kerberos</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22275" y="2016491"/>
            <a:ext cx="8299450" cy="1412509"/>
          </a:xfrm>
        </p:spPr>
      </p:pic>
    </p:spTree>
    <p:extLst>
      <p:ext uri="{BB962C8B-B14F-4D97-AF65-F5344CB8AC3E}">
        <p14:creationId xmlns:p14="http://schemas.microsoft.com/office/powerpoint/2010/main" val="981207787"/>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9750" y="304800"/>
            <a:ext cx="8299450" cy="476250"/>
          </a:xfrm>
        </p:spPr>
        <p:txBody>
          <a:bodyPr/>
          <a:lstStyle/>
          <a:p>
            <a:r>
              <a:rPr lang="en-US" sz="4000" dirty="0"/>
              <a:t>Windows Objects and Access Controls</a:t>
            </a:r>
          </a:p>
        </p:txBody>
      </p:sp>
      <p:graphicFrame>
        <p:nvGraphicFramePr>
          <p:cNvPr id="2" name="Diagram 1"/>
          <p:cNvGraphicFramePr/>
          <p:nvPr>
            <p:extLst>
              <p:ext uri="{D42A27DB-BD31-4B8C-83A1-F6EECF244321}">
                <p14:modId xmlns:p14="http://schemas.microsoft.com/office/powerpoint/2010/main" val="189115448"/>
              </p:ext>
            </p:extLst>
          </p:nvPr>
        </p:nvGraphicFramePr>
        <p:xfrm>
          <a:off x="396240" y="2133600"/>
          <a:ext cx="835152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6111F3D-D3A0-46F1-8230-ACCB97C6DFC6}"/>
              </a:ext>
            </a:extLst>
          </p:cNvPr>
          <p:cNvSpPr txBox="1"/>
          <p:nvPr/>
        </p:nvSpPr>
        <p:spPr>
          <a:xfrm>
            <a:off x="1905000" y="1905000"/>
            <a:ext cx="5029200" cy="461665"/>
          </a:xfrm>
          <a:prstGeom prst="rect">
            <a:avLst/>
          </a:prstGeom>
          <a:noFill/>
        </p:spPr>
        <p:txBody>
          <a:bodyPr wrap="square" rtlCol="0">
            <a:spAutoFit/>
          </a:bodyPr>
          <a:lstStyle/>
          <a:p>
            <a:pPr algn="ctr"/>
            <a:r>
              <a:rPr lang="en-US" sz="2400" b="1" dirty="0"/>
              <a:t>Common Securable Objects</a:t>
            </a: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9750" y="304800"/>
            <a:ext cx="8299450" cy="476250"/>
          </a:xfrm>
        </p:spPr>
        <p:txBody>
          <a:bodyPr/>
          <a:lstStyle/>
          <a:p>
            <a:r>
              <a:rPr lang="en-US" sz="4000" dirty="0"/>
              <a:t>Windows DACLs</a:t>
            </a:r>
            <a:endParaRPr lang="en-US" sz="4000" dirty="0">
              <a:solidFill>
                <a:schemeClr val="tx2"/>
              </a:solidFill>
            </a:endParaRPr>
          </a:p>
        </p:txBody>
      </p:sp>
      <p:sp>
        <p:nvSpPr>
          <p:cNvPr id="12291" name="Content Placeholder 2"/>
          <p:cNvSpPr>
            <a:spLocks noGrp="1"/>
          </p:cNvSpPr>
          <p:nvPr>
            <p:ph idx="1"/>
          </p:nvPr>
        </p:nvSpPr>
        <p:spPr>
          <a:xfrm>
            <a:off x="609600" y="1386432"/>
            <a:ext cx="4870450" cy="4624885"/>
          </a:xfrm>
        </p:spPr>
        <p:txBody>
          <a:bodyPr/>
          <a:lstStyle/>
          <a:p>
            <a:r>
              <a:rPr lang="en-US" sz="3000" dirty="0"/>
              <a:t>Securable object requires a DACL for Windows to control access to the object</a:t>
            </a:r>
          </a:p>
          <a:p>
            <a:r>
              <a:rPr lang="en-US" sz="3000" dirty="0"/>
              <a:t>A DACL is a collection of individual ACEs and can be modified in the object’s Properties dialog box</a:t>
            </a:r>
          </a:p>
          <a:p>
            <a:endParaRPr lang="en-US" sz="3000" dirty="0"/>
          </a:p>
          <a:p>
            <a:pPr>
              <a:buFont typeface="Wingdings" pitchFamily="2" charset="2"/>
              <a:buNone/>
            </a:pPr>
            <a:endParaRPr lang="en-US" sz="2600" dirty="0"/>
          </a:p>
        </p:txBody>
      </p:sp>
      <p:pic>
        <p:nvPicPr>
          <p:cNvPr id="4" name="Content Placeholder 2">
            <a:extLst>
              <a:ext uri="{FF2B5EF4-FFF2-40B4-BE49-F238E27FC236}">
                <a16:creationId xmlns:a16="http://schemas.microsoft.com/office/drawing/2014/main" id="{F6292C15-3415-4211-B690-A51FA0C7EA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680281" y="1386432"/>
            <a:ext cx="2923969" cy="4085135"/>
          </a:xfrm>
          <a:prstGeom prst="rect">
            <a:avLst/>
          </a:prstGeom>
          <a:noFill/>
          <a:ln w="9525">
            <a:noFill/>
            <a:miter lim="800000"/>
            <a:headEnd/>
            <a:tailEnd/>
          </a:ln>
        </p:spPr>
      </p:pic>
    </p:spTree>
    <p:extLst>
      <p:ext uri="{BB962C8B-B14F-4D97-AF65-F5344CB8AC3E}">
        <p14:creationId xmlns:p14="http://schemas.microsoft.com/office/powerpoint/2010/main" val="3920070477"/>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DACL Advanced Permissions</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346575" y="1295400"/>
            <a:ext cx="6685800" cy="4568403"/>
          </a:xfrm>
        </p:spPr>
      </p:pic>
    </p:spTree>
    <p:extLst>
      <p:ext uri="{BB962C8B-B14F-4D97-AF65-F5344CB8AC3E}">
        <p14:creationId xmlns:p14="http://schemas.microsoft.com/office/powerpoint/2010/main" val="2704178748"/>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750" y="304800"/>
            <a:ext cx="8299450" cy="476250"/>
          </a:xfrm>
        </p:spPr>
        <p:txBody>
          <a:bodyPr/>
          <a:lstStyle/>
          <a:p>
            <a:r>
              <a:rPr lang="en-US" sz="4000" dirty="0"/>
              <a:t>SIDs, GUIDs, and CLSIDs</a:t>
            </a:r>
            <a:endParaRPr lang="en-US" sz="4000" dirty="0">
              <a:solidFill>
                <a:schemeClr val="tx2"/>
              </a:solidFill>
            </a:endParaRPr>
          </a:p>
        </p:txBody>
      </p:sp>
      <p:sp>
        <p:nvSpPr>
          <p:cNvPr id="8195" name="Content Placeholder 2"/>
          <p:cNvSpPr>
            <a:spLocks noGrp="1"/>
          </p:cNvSpPr>
          <p:nvPr>
            <p:ph idx="1"/>
          </p:nvPr>
        </p:nvSpPr>
        <p:spPr>
          <a:xfrm>
            <a:off x="539750" y="1371600"/>
            <a:ext cx="8299450" cy="4648200"/>
          </a:xfrm>
        </p:spPr>
        <p:txBody>
          <a:bodyPr/>
          <a:lstStyle/>
          <a:p>
            <a:r>
              <a:rPr lang="en-US" sz="3000" dirty="0"/>
              <a:t>Security identifier (SID)</a:t>
            </a:r>
          </a:p>
          <a:p>
            <a:pPr lvl="1"/>
            <a:r>
              <a:rPr lang="en-US" sz="2800" dirty="0"/>
              <a:t>In Windows, all users, groups, and computers have unique SIDs</a:t>
            </a:r>
          </a:p>
          <a:p>
            <a:r>
              <a:rPr lang="en-US" sz="3000" dirty="0"/>
              <a:t>Globally unique identifier (GUID)</a:t>
            </a:r>
          </a:p>
          <a:p>
            <a:pPr lvl="1"/>
            <a:r>
              <a:rPr lang="en-US" sz="2600" dirty="0"/>
              <a:t>Distinguishes objects that may originate from different computers</a:t>
            </a:r>
          </a:p>
          <a:p>
            <a:pPr lvl="1"/>
            <a:r>
              <a:rPr lang="en-US" sz="2600" dirty="0"/>
              <a:t>Used to identify many different types of objects: Computers, web browsers, database records, files, and application components</a:t>
            </a:r>
          </a:p>
        </p:txBody>
      </p:sp>
    </p:spTree>
    <p:extLst>
      <p:ext uri="{BB962C8B-B14F-4D97-AF65-F5344CB8AC3E}">
        <p14:creationId xmlns:p14="http://schemas.microsoft.com/office/powerpoint/2010/main" val="779026945"/>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750" y="304800"/>
            <a:ext cx="8299450" cy="476250"/>
          </a:xfrm>
        </p:spPr>
        <p:txBody>
          <a:bodyPr/>
          <a:lstStyle/>
          <a:p>
            <a:r>
              <a:rPr lang="en-US" sz="4000" dirty="0"/>
              <a:t>SIDs, GUIDs, and CLSIDs (Cont.)</a:t>
            </a:r>
            <a:endParaRPr lang="en-US" sz="4000" dirty="0">
              <a:solidFill>
                <a:schemeClr val="tx2"/>
              </a:solidFill>
            </a:endParaRPr>
          </a:p>
        </p:txBody>
      </p:sp>
      <p:sp>
        <p:nvSpPr>
          <p:cNvPr id="8195" name="Content Placeholder 2"/>
          <p:cNvSpPr>
            <a:spLocks noGrp="1"/>
          </p:cNvSpPr>
          <p:nvPr>
            <p:ph idx="1"/>
          </p:nvPr>
        </p:nvSpPr>
        <p:spPr>
          <a:xfrm>
            <a:off x="539750" y="1371600"/>
            <a:ext cx="8299450" cy="4648200"/>
          </a:xfrm>
        </p:spPr>
        <p:txBody>
          <a:bodyPr/>
          <a:lstStyle/>
          <a:p>
            <a:r>
              <a:rPr lang="en-US" sz="3000" dirty="0"/>
              <a:t>Class identifier (CLSID)</a:t>
            </a:r>
          </a:p>
          <a:p>
            <a:pPr lvl="1"/>
            <a:r>
              <a:rPr lang="en-US" sz="2800" dirty="0"/>
              <a:t>Windows Registry uses GUIDs to identify objects and record attributes</a:t>
            </a:r>
          </a:p>
          <a:p>
            <a:pPr lvl="1"/>
            <a:r>
              <a:rPr lang="en-US" sz="2800" dirty="0"/>
              <a:t>GUIDs are stored as CLSIDs</a:t>
            </a:r>
          </a:p>
          <a:p>
            <a:endParaRPr lang="en-US" dirty="0"/>
          </a:p>
          <a:p>
            <a:pPr>
              <a:buFont typeface="Wingdings" pitchFamily="2" charset="2"/>
              <a:buNone/>
            </a:pPr>
            <a:endParaRPr lang="en-US" sz="2000" dirty="0"/>
          </a:p>
        </p:txBody>
      </p:sp>
      <p:sp>
        <p:nvSpPr>
          <p:cNvPr id="2" name="TextBox 1">
            <a:extLst>
              <a:ext uri="{FF2B5EF4-FFF2-40B4-BE49-F238E27FC236}">
                <a16:creationId xmlns:a16="http://schemas.microsoft.com/office/drawing/2014/main" id="{F91C3D2B-36CF-489E-8E14-41F4D949035F}"/>
              </a:ext>
            </a:extLst>
          </p:cNvPr>
          <p:cNvSpPr txBox="1"/>
          <p:nvPr/>
        </p:nvSpPr>
        <p:spPr>
          <a:xfrm>
            <a:off x="539750" y="3810000"/>
            <a:ext cx="8064500" cy="1923604"/>
          </a:xfrm>
          <a:prstGeom prst="rect">
            <a:avLst/>
          </a:prstGeom>
          <a:noFill/>
        </p:spPr>
        <p:txBody>
          <a:bodyPr wrap="square" rtlCol="0">
            <a:spAutoFit/>
          </a:bodyPr>
          <a:lstStyle/>
          <a:p>
            <a:r>
              <a:rPr lang="en-US" sz="2400" b="1" dirty="0"/>
              <a:t>Example</a:t>
            </a:r>
            <a:endParaRPr lang="en-US" sz="2400" dirty="0"/>
          </a:p>
          <a:p>
            <a:r>
              <a:rPr lang="en-US" sz="2400" dirty="0"/>
              <a:t>My Computer</a:t>
            </a:r>
          </a:p>
          <a:p>
            <a:pPr>
              <a:spcBef>
                <a:spcPts val="600"/>
              </a:spcBef>
            </a:pPr>
            <a:r>
              <a:rPr lang="en-US" sz="2400" dirty="0"/>
              <a:t>CLSID:    ::{20d04fe0-3aea-1069-a2d8-08002b30309d}</a:t>
            </a:r>
          </a:p>
          <a:p>
            <a:endParaRPr lang="en-US" sz="2400" dirty="0"/>
          </a:p>
          <a:p>
            <a:endParaRPr lang="en-US" dirty="0"/>
          </a:p>
        </p:txBody>
      </p:sp>
    </p:spTree>
    <p:extLst>
      <p:ext uri="{BB962C8B-B14F-4D97-AF65-F5344CB8AC3E}">
        <p14:creationId xmlns:p14="http://schemas.microsoft.com/office/powerpoint/2010/main" val="3156225078"/>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750" y="304800"/>
            <a:ext cx="8299450" cy="476250"/>
          </a:xfrm>
        </p:spPr>
        <p:txBody>
          <a:bodyPr/>
          <a:lstStyle/>
          <a:p>
            <a:r>
              <a:rPr lang="en-US" sz="4000" dirty="0"/>
              <a:t>Calculating Microsoft Windows Access Permissions</a:t>
            </a:r>
            <a:endParaRPr lang="en-US" sz="4000" dirty="0">
              <a:solidFill>
                <a:schemeClr val="tx2"/>
              </a:solidFill>
            </a:endParaRPr>
          </a:p>
        </p:txBody>
      </p:sp>
      <p:sp>
        <p:nvSpPr>
          <p:cNvPr id="8195" name="Content Placeholder 2"/>
          <p:cNvSpPr>
            <a:spLocks noGrp="1"/>
          </p:cNvSpPr>
          <p:nvPr>
            <p:ph idx="1"/>
          </p:nvPr>
        </p:nvSpPr>
        <p:spPr>
          <a:xfrm>
            <a:off x="539750" y="1752600"/>
            <a:ext cx="8299450" cy="4267200"/>
          </a:xfrm>
        </p:spPr>
        <p:txBody>
          <a:bodyPr/>
          <a:lstStyle/>
          <a:p>
            <a:r>
              <a:rPr lang="en-US" sz="3000" dirty="0"/>
              <a:t>Windows resolves object access requests by following this procedure:</a:t>
            </a:r>
          </a:p>
          <a:p>
            <a:pPr marL="514350" indent="-514350">
              <a:buFont typeface="+mj-lt"/>
              <a:buAutoNum type="arabicPeriod"/>
            </a:pPr>
            <a:r>
              <a:rPr lang="en-US" sz="3000" dirty="0"/>
              <a:t>Retrieves user and group SIDs from the process’s SAT.</a:t>
            </a:r>
          </a:p>
          <a:p>
            <a:pPr marL="514350" indent="-514350">
              <a:buFont typeface="+mj-lt"/>
              <a:buAutoNum type="arabicPeriod"/>
            </a:pPr>
            <a:r>
              <a:rPr lang="en-US" sz="3000" dirty="0"/>
              <a:t>Examines all ACEs in the object’s DACL for requested permission.</a:t>
            </a:r>
          </a:p>
          <a:p>
            <a:pPr marL="968375" lvl="1" indent="-514350">
              <a:buFont typeface="+mj-lt"/>
              <a:buAutoNum type="alphaLcPeriod"/>
            </a:pPr>
            <a:r>
              <a:rPr lang="en-US" sz="2800" dirty="0"/>
              <a:t>If no DACL or ACE is defined for the requested access, Windows allows the access.</a:t>
            </a:r>
          </a:p>
        </p:txBody>
      </p:sp>
    </p:spTree>
    <p:extLst>
      <p:ext uri="{BB962C8B-B14F-4D97-AF65-F5344CB8AC3E}">
        <p14:creationId xmlns:p14="http://schemas.microsoft.com/office/powerpoint/2010/main" val="3850812231"/>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750" y="304800"/>
            <a:ext cx="8299450" cy="476250"/>
          </a:xfrm>
        </p:spPr>
        <p:txBody>
          <a:bodyPr/>
          <a:lstStyle/>
          <a:p>
            <a:r>
              <a:rPr lang="en-US" sz="4000" dirty="0"/>
              <a:t>Calculating Microsoft Windows Access Permissions (Cont.)</a:t>
            </a:r>
            <a:endParaRPr lang="en-US" sz="4000" dirty="0">
              <a:solidFill>
                <a:schemeClr val="tx2"/>
              </a:solidFill>
            </a:endParaRPr>
          </a:p>
        </p:txBody>
      </p:sp>
      <p:sp>
        <p:nvSpPr>
          <p:cNvPr id="8195" name="Content Placeholder 2"/>
          <p:cNvSpPr>
            <a:spLocks noGrp="1"/>
          </p:cNvSpPr>
          <p:nvPr>
            <p:ph idx="1"/>
          </p:nvPr>
        </p:nvSpPr>
        <p:spPr>
          <a:xfrm>
            <a:off x="539750" y="1752600"/>
            <a:ext cx="8299450" cy="4267200"/>
          </a:xfrm>
        </p:spPr>
        <p:txBody>
          <a:bodyPr/>
          <a:lstStyle/>
          <a:p>
            <a:pPr marL="968375" lvl="1" indent="-514350">
              <a:buFont typeface="+mj-lt"/>
              <a:buAutoNum type="alphaLcPeriod" startAt="2"/>
            </a:pPr>
            <a:r>
              <a:rPr lang="en-US" sz="2800" dirty="0"/>
              <a:t>If only one ACE exists for the requested access, access is based on whether the ACE is defined as “allow” or “deny.”</a:t>
            </a:r>
          </a:p>
          <a:p>
            <a:pPr marL="968375" lvl="1" indent="-514350">
              <a:buFont typeface="+mj-lt"/>
              <a:buAutoNum type="alphaLcPeriod" startAt="2"/>
            </a:pPr>
            <a:r>
              <a:rPr lang="en-US" sz="2800" dirty="0"/>
              <a:t>If multiple ACEs exist for the same requested access, all ACEs must be defined as “allow” for Windows to allow the access.</a:t>
            </a:r>
          </a:p>
          <a:p>
            <a:pPr marL="514350" indent="-514350">
              <a:buFont typeface="+mj-lt"/>
              <a:buAutoNum type="arabicPeriod" startAt="3"/>
            </a:pPr>
            <a:r>
              <a:rPr lang="en-US" sz="3000" dirty="0"/>
              <a:t>Returns an access approval or denial based on permissions.</a:t>
            </a:r>
            <a:endParaRPr lang="en-US" sz="2000" dirty="0"/>
          </a:p>
        </p:txBody>
      </p:sp>
    </p:spTree>
    <p:extLst>
      <p:ext uri="{BB962C8B-B14F-4D97-AF65-F5344CB8AC3E}">
        <p14:creationId xmlns:p14="http://schemas.microsoft.com/office/powerpoint/2010/main" val="141760797"/>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Windows Object Effective Permissions</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676400" y="1800082"/>
            <a:ext cx="5942857" cy="4066902"/>
          </a:xfrm>
        </p:spPr>
      </p:pic>
    </p:spTree>
    <p:extLst>
      <p:ext uri="{BB962C8B-B14F-4D97-AF65-F5344CB8AC3E}">
        <p14:creationId xmlns:p14="http://schemas.microsoft.com/office/powerpoint/2010/main" val="2808861739"/>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750" y="304800"/>
            <a:ext cx="8299450" cy="476250"/>
          </a:xfrm>
        </p:spPr>
        <p:txBody>
          <a:bodyPr/>
          <a:lstStyle/>
          <a:p>
            <a:r>
              <a:rPr lang="en-US" sz="4000" dirty="0"/>
              <a:t>Auditing and Tracking Windows Access</a:t>
            </a:r>
            <a:endParaRPr lang="en-US" sz="4000" dirty="0">
              <a:solidFill>
                <a:schemeClr val="tx2"/>
              </a:solidFill>
            </a:endParaRPr>
          </a:p>
        </p:txBody>
      </p:sp>
      <p:sp>
        <p:nvSpPr>
          <p:cNvPr id="8195" name="Content Placeholder 2"/>
          <p:cNvSpPr>
            <a:spLocks noGrp="1"/>
          </p:cNvSpPr>
          <p:nvPr>
            <p:ph idx="1"/>
          </p:nvPr>
        </p:nvSpPr>
        <p:spPr>
          <a:xfrm>
            <a:off x="539750" y="1752600"/>
            <a:ext cx="8299450" cy="4267200"/>
          </a:xfrm>
        </p:spPr>
        <p:txBody>
          <a:bodyPr/>
          <a:lstStyle/>
          <a:p>
            <a:r>
              <a:rPr lang="en-US" sz="3000" b="1" dirty="0"/>
              <a:t>Auditing:</a:t>
            </a:r>
            <a:r>
              <a:rPr lang="en-US" sz="3000" dirty="0"/>
              <a:t> The process of collecting performance information on which actions were taken and storing that information for later analysis</a:t>
            </a:r>
          </a:p>
          <a:p>
            <a:r>
              <a:rPr lang="en-US" sz="3000" dirty="0"/>
              <a:t>First step -- enable auditing</a:t>
            </a:r>
          </a:p>
          <a:p>
            <a:pPr lvl="1"/>
            <a:r>
              <a:rPr lang="en-US" sz="2800" dirty="0"/>
              <a:t>Tells Windows to record the events that will be defined for later analysis</a:t>
            </a:r>
          </a:p>
          <a:p>
            <a:pPr lvl="1"/>
            <a:r>
              <a:rPr lang="en-US" sz="2800" dirty="0"/>
              <a:t>Windows stores audit event notes in event logs</a:t>
            </a:r>
            <a:endParaRPr lang="en-US" sz="1800" dirty="0"/>
          </a:p>
        </p:txBody>
      </p:sp>
    </p:spTree>
    <p:extLst>
      <p:ext uri="{BB962C8B-B14F-4D97-AF65-F5344CB8AC3E}">
        <p14:creationId xmlns:p14="http://schemas.microsoft.com/office/powerpoint/2010/main" val="910311389"/>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304800"/>
            <a:ext cx="8153400" cy="476250"/>
          </a:xfrm>
        </p:spPr>
        <p:txBody>
          <a:bodyPr/>
          <a:lstStyle/>
          <a:p>
            <a:r>
              <a:rPr lang="en-US" sz="4000" dirty="0">
                <a:solidFill>
                  <a:schemeClr val="tx2"/>
                </a:solidFill>
              </a:rPr>
              <a:t>Key Concepts</a:t>
            </a:r>
          </a:p>
        </p:txBody>
      </p:sp>
      <p:sp>
        <p:nvSpPr>
          <p:cNvPr id="5123" name="Content Placeholder 2"/>
          <p:cNvSpPr>
            <a:spLocks noGrp="1"/>
          </p:cNvSpPr>
          <p:nvPr>
            <p:ph idx="1"/>
          </p:nvPr>
        </p:nvSpPr>
        <p:spPr>
          <a:xfrm>
            <a:off x="539750" y="1295400"/>
            <a:ext cx="8375650" cy="4800600"/>
          </a:xfrm>
        </p:spPr>
        <p:txBody>
          <a:bodyPr/>
          <a:lstStyle/>
          <a:p>
            <a:pPr marL="349250" indent="-349250"/>
            <a:r>
              <a:rPr lang="en-US" sz="3200" dirty="0"/>
              <a:t>Principle of least privilege</a:t>
            </a:r>
          </a:p>
          <a:p>
            <a:pPr marL="349250" indent="-349250"/>
            <a:r>
              <a:rPr lang="en-US" sz="3200" dirty="0"/>
              <a:t>Access models</a:t>
            </a:r>
          </a:p>
          <a:p>
            <a:pPr marL="349250" indent="-349250"/>
            <a:r>
              <a:rPr lang="en-US" sz="3200" dirty="0"/>
              <a:t>Microsoft Windows objects and access controls</a:t>
            </a:r>
          </a:p>
          <a:p>
            <a:pPr marL="349250" indent="-349250"/>
            <a:r>
              <a:rPr lang="en-US" sz="3200" dirty="0"/>
              <a:t>Forms of identification</a:t>
            </a:r>
          </a:p>
          <a:p>
            <a:pPr marL="349250" indent="-349250"/>
            <a:r>
              <a:rPr lang="en-US" sz="3200" dirty="0"/>
              <a:t>Windows access permissions and access management tools</a:t>
            </a:r>
          </a:p>
          <a:p>
            <a:pPr marL="349250" indent="-349250"/>
            <a:endParaRPr lang="en-US" sz="3200" dirty="0"/>
          </a:p>
          <a:p>
            <a:pPr marL="349250" indent="-349250"/>
            <a:endParaRPr lang="en-US" sz="3200" dirty="0"/>
          </a:p>
          <a:p>
            <a:pPr>
              <a:buFont typeface="Wingdings" pitchFamily="2" charset="2"/>
              <a:buNone/>
            </a:pPr>
            <a:endParaRPr lang="en-US" sz="2000" dirty="0"/>
          </a:p>
        </p:txBody>
      </p:sp>
    </p:spTree>
    <p:extLst>
      <p:ext uri="{BB962C8B-B14F-4D97-AF65-F5344CB8AC3E}">
        <p14:creationId xmlns:p14="http://schemas.microsoft.com/office/powerpoint/2010/main" val="1249631872"/>
      </p:ext>
    </p:extLst>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Local Audit Policy</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464264" y="1295400"/>
            <a:ext cx="6450421" cy="4648200"/>
          </a:xfrm>
        </p:spPr>
      </p:pic>
    </p:spTree>
    <p:extLst>
      <p:ext uri="{BB962C8B-B14F-4D97-AF65-F5344CB8AC3E}">
        <p14:creationId xmlns:p14="http://schemas.microsoft.com/office/powerpoint/2010/main" val="3882697501"/>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750" y="304800"/>
            <a:ext cx="8299450" cy="476250"/>
          </a:xfrm>
        </p:spPr>
        <p:txBody>
          <a:bodyPr/>
          <a:lstStyle/>
          <a:p>
            <a:r>
              <a:rPr lang="en-US" sz="4000" dirty="0"/>
              <a:t>Expression-Based Security Audit Policy</a:t>
            </a:r>
            <a:br>
              <a:rPr lang="en-US" sz="4000" dirty="0"/>
            </a:br>
            <a:endParaRPr lang="en-US" sz="4000" dirty="0">
              <a:solidFill>
                <a:schemeClr val="tx2"/>
              </a:solidFill>
            </a:endParaRPr>
          </a:p>
        </p:txBody>
      </p:sp>
      <p:sp>
        <p:nvSpPr>
          <p:cNvPr id="8195" name="Content Placeholder 2"/>
          <p:cNvSpPr>
            <a:spLocks noGrp="1"/>
          </p:cNvSpPr>
          <p:nvPr>
            <p:ph idx="1"/>
          </p:nvPr>
        </p:nvSpPr>
        <p:spPr>
          <a:xfrm>
            <a:off x="539750" y="1752600"/>
            <a:ext cx="8299450" cy="4267200"/>
          </a:xfrm>
        </p:spPr>
        <p:txBody>
          <a:bodyPr/>
          <a:lstStyle/>
          <a:p>
            <a:r>
              <a:rPr lang="en-US" sz="3000" dirty="0"/>
              <a:t>In Windows Server 2012 and newer</a:t>
            </a:r>
          </a:p>
          <a:p>
            <a:r>
              <a:rPr lang="en-US" sz="3000" dirty="0"/>
              <a:t>DAC in Windows Server enables administrators to create targeted audit policies using expressions based on user, computer, and resource claims</a:t>
            </a:r>
          </a:p>
          <a:p>
            <a:r>
              <a:rPr lang="en-US" sz="3000" dirty="0"/>
              <a:t>Example:</a:t>
            </a:r>
          </a:p>
          <a:p>
            <a:pPr lvl="1"/>
            <a:r>
              <a:rPr lang="en-US" sz="2800" dirty="0"/>
              <a:t>Audit everyone without a high security clearance and who attempts to access highly sensitive documents</a:t>
            </a:r>
          </a:p>
        </p:txBody>
      </p:sp>
    </p:spTree>
    <p:extLst>
      <p:ext uri="{BB962C8B-B14F-4D97-AF65-F5344CB8AC3E}">
        <p14:creationId xmlns:p14="http://schemas.microsoft.com/office/powerpoint/2010/main" val="2285498618"/>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9750" y="304800"/>
            <a:ext cx="8299450" cy="476250"/>
          </a:xfrm>
        </p:spPr>
        <p:txBody>
          <a:bodyPr/>
          <a:lstStyle/>
          <a:p>
            <a:r>
              <a:rPr lang="en-US" sz="4000" dirty="0"/>
              <a:t>Access Management Tools</a:t>
            </a:r>
            <a:endParaRPr lang="en-US" sz="4000" dirty="0">
              <a:solidFill>
                <a:schemeClr val="tx2"/>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694050076"/>
              </p:ext>
            </p:extLst>
          </p:nvPr>
        </p:nvGraphicFramePr>
        <p:xfrm>
          <a:off x="539750" y="1524000"/>
          <a:ext cx="829945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9750" y="304800"/>
            <a:ext cx="8299450" cy="476250"/>
          </a:xfrm>
        </p:spPr>
        <p:txBody>
          <a:bodyPr/>
          <a:lstStyle/>
          <a:p>
            <a:r>
              <a:rPr lang="en-US" sz="4000" dirty="0"/>
              <a:t>Best Practices for Microsoft Windows Access Control</a:t>
            </a:r>
            <a:endParaRPr lang="en-US" sz="4000" dirty="0">
              <a:solidFill>
                <a:schemeClr val="tx2"/>
              </a:solidFill>
            </a:endParaRPr>
          </a:p>
        </p:txBody>
      </p:sp>
      <p:sp>
        <p:nvSpPr>
          <p:cNvPr id="5123" name="Content Placeholder 2"/>
          <p:cNvSpPr>
            <a:spLocks noGrp="1"/>
          </p:cNvSpPr>
          <p:nvPr>
            <p:ph idx="1"/>
          </p:nvPr>
        </p:nvSpPr>
        <p:spPr>
          <a:xfrm>
            <a:off x="539750" y="1752600"/>
            <a:ext cx="8299450" cy="3968750"/>
          </a:xfrm>
        </p:spPr>
        <p:txBody>
          <a:bodyPr/>
          <a:lstStyle/>
          <a:p>
            <a:pPr marL="350838" indent="-350838">
              <a:lnSpc>
                <a:spcPct val="150000"/>
              </a:lnSpc>
              <a:spcBef>
                <a:spcPts val="0"/>
              </a:spcBef>
              <a:spcAft>
                <a:spcPts val="0"/>
              </a:spcAft>
              <a:defRPr/>
            </a:pPr>
            <a:r>
              <a:rPr lang="en-US" sz="3200" dirty="0"/>
              <a:t>AGULP</a:t>
            </a:r>
          </a:p>
          <a:p>
            <a:pPr marL="804863" lvl="1" indent="-350838">
              <a:lnSpc>
                <a:spcPct val="150000"/>
              </a:lnSpc>
              <a:spcBef>
                <a:spcPts val="0"/>
              </a:spcBef>
              <a:spcAft>
                <a:spcPts val="0"/>
              </a:spcAft>
              <a:defRPr/>
            </a:pPr>
            <a:r>
              <a:rPr lang="en-US" sz="3000" b="1" dirty="0">
                <a:solidFill>
                  <a:srgbClr val="0066CC"/>
                </a:solidFill>
              </a:rPr>
              <a:t>A</a:t>
            </a:r>
            <a:r>
              <a:rPr lang="en-US" sz="3000" dirty="0"/>
              <a:t>ccounts</a:t>
            </a:r>
          </a:p>
          <a:p>
            <a:pPr marL="804863" lvl="1" indent="-350838">
              <a:lnSpc>
                <a:spcPct val="150000"/>
              </a:lnSpc>
              <a:spcBef>
                <a:spcPts val="0"/>
              </a:spcBef>
              <a:spcAft>
                <a:spcPts val="0"/>
              </a:spcAft>
              <a:defRPr/>
            </a:pPr>
            <a:r>
              <a:rPr lang="en-US" sz="3000" b="1" dirty="0">
                <a:solidFill>
                  <a:srgbClr val="0066CC"/>
                </a:solidFill>
              </a:rPr>
              <a:t>G</a:t>
            </a:r>
            <a:r>
              <a:rPr lang="en-US" sz="3000" dirty="0"/>
              <a:t>lobal groups </a:t>
            </a:r>
          </a:p>
          <a:p>
            <a:pPr marL="804863" lvl="1" indent="-350838">
              <a:lnSpc>
                <a:spcPct val="150000"/>
              </a:lnSpc>
              <a:spcBef>
                <a:spcPts val="0"/>
              </a:spcBef>
              <a:spcAft>
                <a:spcPts val="0"/>
              </a:spcAft>
              <a:defRPr/>
            </a:pPr>
            <a:r>
              <a:rPr lang="en-US" sz="3000" b="1" dirty="0">
                <a:solidFill>
                  <a:srgbClr val="0066CC"/>
                </a:solidFill>
              </a:rPr>
              <a:t>A</a:t>
            </a:r>
            <a:r>
              <a:rPr lang="en-US" sz="3000" dirty="0"/>
              <a:t>ccess controls</a:t>
            </a:r>
          </a:p>
          <a:p>
            <a:pPr marL="804863" lvl="1" indent="-350838">
              <a:lnSpc>
                <a:spcPct val="150000"/>
              </a:lnSpc>
              <a:spcBef>
                <a:spcPts val="0"/>
              </a:spcBef>
              <a:spcAft>
                <a:spcPts val="0"/>
              </a:spcAft>
              <a:defRPr/>
            </a:pPr>
            <a:r>
              <a:rPr lang="en-US" sz="3000" b="1" dirty="0">
                <a:solidFill>
                  <a:srgbClr val="0066CC"/>
                </a:solidFill>
              </a:rPr>
              <a:t>L</a:t>
            </a:r>
            <a:r>
              <a:rPr lang="en-US" sz="3000" dirty="0"/>
              <a:t>ocal groups </a:t>
            </a:r>
          </a:p>
          <a:p>
            <a:pPr marL="804863" lvl="1" indent="-350838">
              <a:lnSpc>
                <a:spcPct val="150000"/>
              </a:lnSpc>
              <a:spcBef>
                <a:spcPts val="0"/>
              </a:spcBef>
              <a:spcAft>
                <a:spcPts val="0"/>
              </a:spcAft>
              <a:defRPr/>
            </a:pPr>
            <a:r>
              <a:rPr lang="en-US" sz="3000" b="1" dirty="0">
                <a:solidFill>
                  <a:srgbClr val="0066CC"/>
                </a:solidFill>
              </a:rPr>
              <a:t>P</a:t>
            </a:r>
            <a:r>
              <a:rPr lang="en-US" sz="3000" dirty="0"/>
              <a:t>ermissions</a:t>
            </a:r>
            <a:endParaRPr lang="en-US" sz="2000" b="1" dirty="0"/>
          </a:p>
        </p:txBody>
      </p:sp>
    </p:spTree>
    <p:extLst>
      <p:ext uri="{BB962C8B-B14F-4D97-AF65-F5344CB8AC3E}">
        <p14:creationId xmlns:p14="http://schemas.microsoft.com/office/powerpoint/2010/main" val="375107378"/>
      </p:ext>
    </p:extLst>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9750" y="304800"/>
            <a:ext cx="8299450" cy="476250"/>
          </a:xfrm>
        </p:spPr>
        <p:txBody>
          <a:bodyPr/>
          <a:lstStyle/>
          <a:p>
            <a:r>
              <a:rPr lang="en-US" sz="4000" dirty="0"/>
              <a:t>Summary</a:t>
            </a:r>
            <a:endParaRPr lang="en-US" sz="4000" dirty="0">
              <a:solidFill>
                <a:schemeClr val="tx2"/>
              </a:solidFill>
            </a:endParaRPr>
          </a:p>
        </p:txBody>
      </p:sp>
      <p:sp>
        <p:nvSpPr>
          <p:cNvPr id="5123" name="Content Placeholder 2"/>
          <p:cNvSpPr>
            <a:spLocks noGrp="1"/>
          </p:cNvSpPr>
          <p:nvPr>
            <p:ph idx="1"/>
          </p:nvPr>
        </p:nvSpPr>
        <p:spPr>
          <a:xfrm>
            <a:off x="539750" y="1371600"/>
            <a:ext cx="8299450" cy="4349750"/>
          </a:xfrm>
        </p:spPr>
        <p:txBody>
          <a:bodyPr/>
          <a:lstStyle/>
          <a:p>
            <a:pPr marL="349250" indent="-349250"/>
            <a:r>
              <a:rPr lang="en-US" sz="3200" dirty="0"/>
              <a:t>Principle of least privilege</a:t>
            </a:r>
          </a:p>
          <a:p>
            <a:pPr marL="349250" indent="-349250"/>
            <a:r>
              <a:rPr lang="en-US" sz="3200" dirty="0"/>
              <a:t>Access models</a:t>
            </a:r>
          </a:p>
          <a:p>
            <a:pPr marL="349250" indent="-349250"/>
            <a:r>
              <a:rPr lang="en-US" sz="3200" dirty="0"/>
              <a:t>Microsoft Windows objects and access controls</a:t>
            </a:r>
          </a:p>
          <a:p>
            <a:pPr marL="349250" indent="-349250"/>
            <a:r>
              <a:rPr lang="en-US" sz="3200" dirty="0"/>
              <a:t>Forms of identification</a:t>
            </a:r>
          </a:p>
          <a:p>
            <a:pPr marL="349250" indent="-349250"/>
            <a:r>
              <a:rPr lang="en-US" sz="3200" dirty="0"/>
              <a:t>Windows access permissions and access management tools</a:t>
            </a:r>
          </a:p>
          <a:p>
            <a:pPr>
              <a:buFont typeface="Wingdings" pitchFamily="2" charset="2"/>
              <a:buNone/>
              <a:defRPr/>
            </a:pPr>
            <a:endParaRPr lang="en-US" sz="2000" dirty="0"/>
          </a:p>
        </p:txBody>
      </p:sp>
    </p:spTree>
    <p:extLst>
      <p:ext uri="{BB962C8B-B14F-4D97-AF65-F5344CB8AC3E}">
        <p14:creationId xmlns:p14="http://schemas.microsoft.com/office/powerpoint/2010/main" val="800850334"/>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750" y="304800"/>
            <a:ext cx="8299450" cy="476250"/>
          </a:xfrm>
        </p:spPr>
        <p:txBody>
          <a:bodyPr/>
          <a:lstStyle/>
          <a:p>
            <a:r>
              <a:rPr lang="en-US" sz="4000" dirty="0"/>
              <a:t>Security Control Process</a:t>
            </a:r>
            <a:endParaRPr lang="en-US" sz="4000" dirty="0">
              <a:solidFill>
                <a:schemeClr val="tx2"/>
              </a:solidFill>
            </a:endParaRPr>
          </a:p>
        </p:txBody>
      </p:sp>
      <p:sp>
        <p:nvSpPr>
          <p:cNvPr id="8" name="Circular Arrow 7"/>
          <p:cNvSpPr/>
          <p:nvPr/>
        </p:nvSpPr>
        <p:spPr>
          <a:xfrm>
            <a:off x="2325688" y="1295400"/>
            <a:ext cx="4492625" cy="4494213"/>
          </a:xfrm>
          <a:prstGeom prst="circularArrow">
            <a:avLst>
              <a:gd name="adj1" fmla="val 5544"/>
              <a:gd name="adj2" fmla="val 330680"/>
              <a:gd name="adj3" fmla="val 13765712"/>
              <a:gd name="adj4" fmla="val 17392183"/>
              <a:gd name="adj5" fmla="val 5757"/>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5364" name="Group 8"/>
          <p:cNvGrpSpPr>
            <a:grpSpLocks/>
          </p:cNvGrpSpPr>
          <p:nvPr/>
        </p:nvGrpSpPr>
        <p:grpSpPr bwMode="auto">
          <a:xfrm>
            <a:off x="3429000" y="1295400"/>
            <a:ext cx="2112963" cy="1085850"/>
            <a:chOff x="3057971" y="1135"/>
            <a:chExt cx="2113657" cy="1056828"/>
          </a:xfrm>
        </p:grpSpPr>
        <p:sp>
          <p:nvSpPr>
            <p:cNvPr id="22" name="Rounded Rectangle 21"/>
            <p:cNvSpPr/>
            <p:nvPr/>
          </p:nvSpPr>
          <p:spPr>
            <a:xfrm>
              <a:off x="3057971" y="1135"/>
              <a:ext cx="2113657" cy="105682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5"/>
            <p:cNvSpPr/>
            <p:nvPr/>
          </p:nvSpPr>
          <p:spPr>
            <a:xfrm>
              <a:off x="3108788" y="52123"/>
              <a:ext cx="2012024" cy="954853"/>
            </a:xfrm>
            <a:prstGeom prst="rect">
              <a:avLst/>
            </a:prstGeom>
          </p:spPr>
          <p:style>
            <a:lnRef idx="0">
              <a:scrgbClr r="0" g="0" b="0"/>
            </a:lnRef>
            <a:fillRef idx="0">
              <a:scrgbClr r="0" g="0" b="0"/>
            </a:fillRef>
            <a:effectRef idx="0">
              <a:scrgbClr r="0" g="0" b="0"/>
            </a:effectRef>
            <a:fontRef idx="minor">
              <a:schemeClr val="lt1"/>
            </a:fontRef>
          </p:style>
          <p:txBody>
            <a:bodyPr lIns="114300" tIns="114300" rIns="114300" bIns="114300" spcCol="1270" anchor="ctr"/>
            <a:lstStyle/>
            <a:p>
              <a:pPr algn="ctr" defTabSz="1333500">
                <a:lnSpc>
                  <a:spcPct val="90000"/>
                </a:lnSpc>
                <a:spcAft>
                  <a:spcPct val="35000"/>
                </a:spcAft>
                <a:defRPr/>
              </a:pPr>
              <a:r>
                <a:rPr lang="en-US" sz="3200" dirty="0"/>
                <a:t>Think</a:t>
              </a:r>
            </a:p>
          </p:txBody>
        </p:sp>
      </p:grpSp>
      <p:grpSp>
        <p:nvGrpSpPr>
          <p:cNvPr id="15365" name="Group 9"/>
          <p:cNvGrpSpPr>
            <a:grpSpLocks/>
          </p:cNvGrpSpPr>
          <p:nvPr/>
        </p:nvGrpSpPr>
        <p:grpSpPr bwMode="auto">
          <a:xfrm>
            <a:off x="5337175" y="2647950"/>
            <a:ext cx="2114550" cy="1057275"/>
            <a:chOff x="4880609" y="1325359"/>
            <a:chExt cx="2113657" cy="1056828"/>
          </a:xfrm>
        </p:grpSpPr>
        <p:sp>
          <p:nvSpPr>
            <p:cNvPr id="20" name="Rounded Rectangle 19"/>
            <p:cNvSpPr/>
            <p:nvPr/>
          </p:nvSpPr>
          <p:spPr>
            <a:xfrm>
              <a:off x="4880609" y="1325359"/>
              <a:ext cx="2113657" cy="105682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7"/>
            <p:cNvSpPr/>
            <p:nvPr/>
          </p:nvSpPr>
          <p:spPr>
            <a:xfrm>
              <a:off x="4932975" y="1377725"/>
              <a:ext cx="2008926" cy="952097"/>
            </a:xfrm>
            <a:prstGeom prst="rect">
              <a:avLst/>
            </a:prstGeom>
          </p:spPr>
          <p:style>
            <a:lnRef idx="0">
              <a:scrgbClr r="0" g="0" b="0"/>
            </a:lnRef>
            <a:fillRef idx="0">
              <a:scrgbClr r="0" g="0" b="0"/>
            </a:fillRef>
            <a:effectRef idx="0">
              <a:scrgbClr r="0" g="0" b="0"/>
            </a:effectRef>
            <a:fontRef idx="minor">
              <a:schemeClr val="lt1"/>
            </a:fontRef>
          </p:style>
          <p:txBody>
            <a:bodyPr lIns="114300" tIns="114300" rIns="114300" bIns="114300" spcCol="1270" anchor="ctr"/>
            <a:lstStyle/>
            <a:p>
              <a:pPr algn="ctr" defTabSz="1333500">
                <a:lnSpc>
                  <a:spcPct val="90000"/>
                </a:lnSpc>
                <a:spcAft>
                  <a:spcPct val="35000"/>
                </a:spcAft>
                <a:defRPr/>
              </a:pPr>
              <a:r>
                <a:rPr lang="en-US" sz="3200" dirty="0"/>
                <a:t>Plan</a:t>
              </a:r>
            </a:p>
          </p:txBody>
        </p:sp>
      </p:grpSp>
      <p:grpSp>
        <p:nvGrpSpPr>
          <p:cNvPr id="15366" name="Group 10"/>
          <p:cNvGrpSpPr>
            <a:grpSpLocks/>
          </p:cNvGrpSpPr>
          <p:nvPr/>
        </p:nvGrpSpPr>
        <p:grpSpPr bwMode="auto">
          <a:xfrm>
            <a:off x="4641850" y="4791075"/>
            <a:ext cx="2112963" cy="1057275"/>
            <a:chOff x="4184423" y="3467999"/>
            <a:chExt cx="2113657" cy="1056828"/>
          </a:xfrm>
        </p:grpSpPr>
        <p:sp>
          <p:nvSpPr>
            <p:cNvPr id="18" name="Rounded Rectangle 17"/>
            <p:cNvSpPr/>
            <p:nvPr/>
          </p:nvSpPr>
          <p:spPr>
            <a:xfrm>
              <a:off x="4184423" y="3467999"/>
              <a:ext cx="2113657" cy="105682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9"/>
            <p:cNvSpPr/>
            <p:nvPr/>
          </p:nvSpPr>
          <p:spPr>
            <a:xfrm>
              <a:off x="4235240" y="3520365"/>
              <a:ext cx="2012024" cy="952097"/>
            </a:xfrm>
            <a:prstGeom prst="rect">
              <a:avLst/>
            </a:prstGeom>
          </p:spPr>
          <p:style>
            <a:lnRef idx="0">
              <a:scrgbClr r="0" g="0" b="0"/>
            </a:lnRef>
            <a:fillRef idx="0">
              <a:scrgbClr r="0" g="0" b="0"/>
            </a:fillRef>
            <a:effectRef idx="0">
              <a:scrgbClr r="0" g="0" b="0"/>
            </a:effectRef>
            <a:fontRef idx="minor">
              <a:schemeClr val="lt1"/>
            </a:fontRef>
          </p:style>
          <p:txBody>
            <a:bodyPr lIns="114300" tIns="114300" rIns="114300" bIns="114300" spcCol="1270" anchor="ctr"/>
            <a:lstStyle/>
            <a:p>
              <a:pPr algn="ctr" defTabSz="1333500">
                <a:lnSpc>
                  <a:spcPct val="90000"/>
                </a:lnSpc>
                <a:spcAft>
                  <a:spcPct val="35000"/>
                </a:spcAft>
                <a:defRPr/>
              </a:pPr>
              <a:r>
                <a:rPr lang="en-US" sz="3200" dirty="0"/>
                <a:t>Design</a:t>
              </a:r>
            </a:p>
          </p:txBody>
        </p:sp>
      </p:grpSp>
      <p:grpSp>
        <p:nvGrpSpPr>
          <p:cNvPr id="15367" name="Group 11"/>
          <p:cNvGrpSpPr>
            <a:grpSpLocks/>
          </p:cNvGrpSpPr>
          <p:nvPr/>
        </p:nvGrpSpPr>
        <p:grpSpPr bwMode="auto">
          <a:xfrm>
            <a:off x="2286000" y="4791075"/>
            <a:ext cx="2362200" cy="1057275"/>
            <a:chOff x="1931519" y="3467999"/>
            <a:chExt cx="2113657" cy="1056828"/>
          </a:xfrm>
        </p:grpSpPr>
        <p:sp>
          <p:nvSpPr>
            <p:cNvPr id="16" name="Rounded Rectangle 15"/>
            <p:cNvSpPr/>
            <p:nvPr/>
          </p:nvSpPr>
          <p:spPr>
            <a:xfrm>
              <a:off x="1931519" y="3467999"/>
              <a:ext cx="2113657" cy="105682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11"/>
            <p:cNvSpPr/>
            <p:nvPr/>
          </p:nvSpPr>
          <p:spPr>
            <a:xfrm>
              <a:off x="1982656" y="3520365"/>
              <a:ext cx="2011383" cy="952097"/>
            </a:xfrm>
            <a:prstGeom prst="rect">
              <a:avLst/>
            </a:prstGeom>
          </p:spPr>
          <p:style>
            <a:lnRef idx="0">
              <a:scrgbClr r="0" g="0" b="0"/>
            </a:lnRef>
            <a:fillRef idx="0">
              <a:scrgbClr r="0" g="0" b="0"/>
            </a:fillRef>
            <a:effectRef idx="0">
              <a:scrgbClr r="0" g="0" b="0"/>
            </a:effectRef>
            <a:fontRef idx="minor">
              <a:schemeClr val="lt1"/>
            </a:fontRef>
          </p:style>
          <p:txBody>
            <a:bodyPr lIns="114300" tIns="114300" rIns="114300" bIns="114300" spcCol="1270" anchor="ctr"/>
            <a:lstStyle/>
            <a:p>
              <a:pPr algn="ctr" defTabSz="1333500">
                <a:lnSpc>
                  <a:spcPct val="90000"/>
                </a:lnSpc>
                <a:spcAft>
                  <a:spcPct val="35000"/>
                </a:spcAft>
                <a:defRPr/>
              </a:pPr>
              <a:r>
                <a:rPr lang="en-US" sz="3200" dirty="0"/>
                <a:t>Implement</a:t>
              </a:r>
            </a:p>
          </p:txBody>
        </p:sp>
      </p:grpSp>
      <p:grpSp>
        <p:nvGrpSpPr>
          <p:cNvPr id="15368" name="Group 12"/>
          <p:cNvGrpSpPr>
            <a:grpSpLocks/>
          </p:cNvGrpSpPr>
          <p:nvPr/>
        </p:nvGrpSpPr>
        <p:grpSpPr bwMode="auto">
          <a:xfrm>
            <a:off x="1692275" y="2647950"/>
            <a:ext cx="2114550" cy="1057275"/>
            <a:chOff x="1235333" y="1325359"/>
            <a:chExt cx="2113657" cy="1056828"/>
          </a:xfrm>
        </p:grpSpPr>
        <p:sp>
          <p:nvSpPr>
            <p:cNvPr id="14" name="Rounded Rectangle 13"/>
            <p:cNvSpPr/>
            <p:nvPr/>
          </p:nvSpPr>
          <p:spPr>
            <a:xfrm>
              <a:off x="1235333" y="1325359"/>
              <a:ext cx="2113657" cy="105682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13"/>
            <p:cNvSpPr/>
            <p:nvPr/>
          </p:nvSpPr>
          <p:spPr>
            <a:xfrm>
              <a:off x="1287699" y="1377725"/>
              <a:ext cx="2008926" cy="952097"/>
            </a:xfrm>
            <a:prstGeom prst="rect">
              <a:avLst/>
            </a:prstGeom>
          </p:spPr>
          <p:style>
            <a:lnRef idx="0">
              <a:scrgbClr r="0" g="0" b="0"/>
            </a:lnRef>
            <a:fillRef idx="0">
              <a:scrgbClr r="0" g="0" b="0"/>
            </a:fillRef>
            <a:effectRef idx="0">
              <a:scrgbClr r="0" g="0" b="0"/>
            </a:effectRef>
            <a:fontRef idx="minor">
              <a:schemeClr val="lt1"/>
            </a:fontRef>
          </p:style>
          <p:txBody>
            <a:bodyPr lIns="114300" tIns="114300" rIns="114300" bIns="114300" spcCol="1270" anchor="ctr"/>
            <a:lstStyle/>
            <a:p>
              <a:pPr algn="ctr" defTabSz="1333500">
                <a:lnSpc>
                  <a:spcPct val="90000"/>
                </a:lnSpc>
                <a:spcAft>
                  <a:spcPct val="35000"/>
                </a:spcAft>
                <a:defRPr/>
              </a:pPr>
              <a:r>
                <a:rPr lang="en-US" sz="3200" dirty="0"/>
                <a:t>Evaluate</a:t>
              </a:r>
            </a:p>
          </p:txBody>
        </p:sp>
      </p:gr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9750" y="304800"/>
            <a:ext cx="8299450" cy="476250"/>
          </a:xfrm>
        </p:spPr>
        <p:txBody>
          <a:bodyPr/>
          <a:lstStyle/>
          <a:p>
            <a:r>
              <a:rPr lang="en-US" sz="4000" dirty="0">
                <a:solidFill>
                  <a:schemeClr val="tx2"/>
                </a:solidFill>
              </a:rPr>
              <a:t>Principle of Least Privilege</a:t>
            </a:r>
          </a:p>
        </p:txBody>
      </p:sp>
      <p:sp>
        <p:nvSpPr>
          <p:cNvPr id="4" name="Content Placeholder 2">
            <a:extLst>
              <a:ext uri="{FF2B5EF4-FFF2-40B4-BE49-F238E27FC236}">
                <a16:creationId xmlns:a16="http://schemas.microsoft.com/office/drawing/2014/main" id="{8AE6C5F9-E3F3-4448-BC84-F5A1C36BCCA3}"/>
              </a:ext>
            </a:extLst>
          </p:cNvPr>
          <p:cNvSpPr>
            <a:spLocks noGrp="1"/>
          </p:cNvSpPr>
          <p:nvPr>
            <p:ph idx="1"/>
          </p:nvPr>
        </p:nvSpPr>
        <p:spPr>
          <a:xfrm>
            <a:off x="539750" y="1447800"/>
            <a:ext cx="8299450" cy="4273550"/>
          </a:xfrm>
        </p:spPr>
        <p:txBody>
          <a:bodyPr/>
          <a:lstStyle/>
          <a:p>
            <a:r>
              <a:rPr lang="en-US" sz="3200" dirty="0"/>
              <a:t>Definition per the Orange Book:</a:t>
            </a:r>
          </a:p>
          <a:p>
            <a:pPr lvl="1"/>
            <a:r>
              <a:rPr lang="en-US" sz="3000" dirty="0"/>
              <a:t>Grant each subject in a system the most restrictive set of privileges (or lowest clearance) needed to perform authorized tasks</a:t>
            </a:r>
          </a:p>
          <a:p>
            <a:r>
              <a:rPr lang="en-US" sz="3200" dirty="0"/>
              <a:t> Limits the damage that can result from accident, error, or unauthorized use</a:t>
            </a:r>
          </a:p>
          <a:p>
            <a:pPr>
              <a:buFont typeface="Wingdings" pitchFamily="2" charset="2"/>
              <a:buNone/>
            </a:pPr>
            <a:endParaRPr lang="en-US" dirty="0"/>
          </a:p>
          <a:p>
            <a:pPr>
              <a:buFont typeface="Wingdings" pitchFamily="2" charset="2"/>
              <a:buNone/>
            </a:pPr>
            <a:endParaRPr lang="en-US" sz="2000" dirty="0"/>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9750" y="304800"/>
            <a:ext cx="8299450" cy="476250"/>
          </a:xfrm>
        </p:spPr>
        <p:txBody>
          <a:bodyPr/>
          <a:lstStyle/>
          <a:p>
            <a:r>
              <a:rPr lang="en-US" sz="4000" dirty="0">
                <a:solidFill>
                  <a:schemeClr val="tx2"/>
                </a:solidFill>
              </a:rPr>
              <a:t>Least Privilege and LUAs</a:t>
            </a:r>
          </a:p>
        </p:txBody>
      </p:sp>
      <p:sp>
        <p:nvSpPr>
          <p:cNvPr id="4" name="Content Placeholder 2">
            <a:extLst>
              <a:ext uri="{FF2B5EF4-FFF2-40B4-BE49-F238E27FC236}">
                <a16:creationId xmlns:a16="http://schemas.microsoft.com/office/drawing/2014/main" id="{8AE6C5F9-E3F3-4448-BC84-F5A1C36BCCA3}"/>
              </a:ext>
            </a:extLst>
          </p:cNvPr>
          <p:cNvSpPr>
            <a:spLocks noGrp="1"/>
          </p:cNvSpPr>
          <p:nvPr>
            <p:ph idx="1"/>
          </p:nvPr>
        </p:nvSpPr>
        <p:spPr>
          <a:xfrm>
            <a:off x="539750" y="1295400"/>
            <a:ext cx="8299450" cy="4425950"/>
          </a:xfrm>
        </p:spPr>
        <p:txBody>
          <a:bodyPr/>
          <a:lstStyle/>
          <a:p>
            <a:r>
              <a:rPr lang="en-US" sz="3200" dirty="0"/>
              <a:t>In Windows, principle of least privilege is implemented at user account level</a:t>
            </a:r>
          </a:p>
          <a:p>
            <a:r>
              <a:rPr lang="en-US" sz="3200" dirty="0"/>
              <a:t>Microsoft refers to user accounts defined using this principle as </a:t>
            </a:r>
            <a:r>
              <a:rPr lang="en-US" sz="3200" b="1" dirty="0"/>
              <a:t>least privilege user accounts (LUAs)</a:t>
            </a:r>
          </a:p>
          <a:p>
            <a:r>
              <a:rPr lang="en-US" sz="3200" dirty="0"/>
              <a:t>Recommended: To implement least privilege, create user groups that represent roles in the organization</a:t>
            </a:r>
          </a:p>
          <a:p>
            <a:endParaRPr lang="en-US" sz="3200" b="1" dirty="0"/>
          </a:p>
          <a:p>
            <a:endParaRPr lang="en-US" sz="3200" dirty="0"/>
          </a:p>
          <a:p>
            <a:endParaRPr lang="en-US" dirty="0"/>
          </a:p>
          <a:p>
            <a:pPr>
              <a:buFont typeface="Wingdings" pitchFamily="2" charset="2"/>
              <a:buNone/>
            </a:pPr>
            <a:endParaRPr lang="en-US" sz="2000" dirty="0"/>
          </a:p>
        </p:txBody>
      </p:sp>
    </p:spTree>
    <p:extLst>
      <p:ext uri="{BB962C8B-B14F-4D97-AF65-F5344CB8AC3E}">
        <p14:creationId xmlns:p14="http://schemas.microsoft.com/office/powerpoint/2010/main" val="1626739149"/>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9750" y="304800"/>
            <a:ext cx="8299450" cy="476250"/>
          </a:xfrm>
        </p:spPr>
        <p:txBody>
          <a:bodyPr/>
          <a:lstStyle/>
          <a:p>
            <a:r>
              <a:rPr lang="en-US" sz="3600" dirty="0">
                <a:solidFill>
                  <a:schemeClr val="tx2"/>
                </a:solidFill>
              </a:rPr>
              <a:t>Sample Default Active Directory Security Groups</a:t>
            </a:r>
          </a:p>
        </p:txBody>
      </p:sp>
      <p:graphicFrame>
        <p:nvGraphicFramePr>
          <p:cNvPr id="5" name="Content Placeholder 4">
            <a:extLst>
              <a:ext uri="{FF2B5EF4-FFF2-40B4-BE49-F238E27FC236}">
                <a16:creationId xmlns:a16="http://schemas.microsoft.com/office/drawing/2014/main" id="{C2939B50-6784-4C7B-930E-196220E085C0}"/>
              </a:ext>
            </a:extLst>
          </p:cNvPr>
          <p:cNvGraphicFramePr>
            <a:graphicFrameLocks noGrp="1"/>
          </p:cNvGraphicFramePr>
          <p:nvPr>
            <p:ph idx="1"/>
            <p:extLst>
              <p:ext uri="{D42A27DB-BD31-4B8C-83A1-F6EECF244321}">
                <p14:modId xmlns:p14="http://schemas.microsoft.com/office/powerpoint/2010/main" val="1081905264"/>
              </p:ext>
            </p:extLst>
          </p:nvPr>
        </p:nvGraphicFramePr>
        <p:xfrm>
          <a:off x="539750" y="1828800"/>
          <a:ext cx="829945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1817818"/>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9750" y="304800"/>
            <a:ext cx="8299450" cy="476250"/>
          </a:xfrm>
        </p:spPr>
        <p:txBody>
          <a:bodyPr/>
          <a:lstStyle/>
          <a:p>
            <a:r>
              <a:rPr lang="en-US" sz="4000" dirty="0">
                <a:solidFill>
                  <a:schemeClr val="tx2"/>
                </a:solidFill>
              </a:rPr>
              <a:t>Rights and Permissions</a:t>
            </a:r>
          </a:p>
        </p:txBody>
      </p:sp>
      <p:sp>
        <p:nvSpPr>
          <p:cNvPr id="4" name="Content Placeholder 2">
            <a:extLst>
              <a:ext uri="{FF2B5EF4-FFF2-40B4-BE49-F238E27FC236}">
                <a16:creationId xmlns:a16="http://schemas.microsoft.com/office/drawing/2014/main" id="{8AE6C5F9-E3F3-4448-BC84-F5A1C36BCCA3}"/>
              </a:ext>
            </a:extLst>
          </p:cNvPr>
          <p:cNvSpPr>
            <a:spLocks noGrp="1"/>
          </p:cNvSpPr>
          <p:nvPr>
            <p:ph idx="1"/>
          </p:nvPr>
        </p:nvSpPr>
        <p:spPr>
          <a:xfrm>
            <a:off x="539750" y="1295400"/>
            <a:ext cx="8299450" cy="4425950"/>
          </a:xfrm>
        </p:spPr>
        <p:txBody>
          <a:bodyPr/>
          <a:lstStyle/>
          <a:p>
            <a:r>
              <a:rPr lang="en-US" sz="3200" dirty="0"/>
              <a:t>Each group in Windows has ability to apply rights and permissions to sets of users</a:t>
            </a:r>
          </a:p>
          <a:p>
            <a:r>
              <a:rPr lang="en-US" sz="3200" dirty="0"/>
              <a:t>User rights are defined and maintained through group security policy objects</a:t>
            </a:r>
          </a:p>
          <a:p>
            <a:r>
              <a:rPr lang="en-US" sz="3200" dirty="0"/>
              <a:t>Permissions:</a:t>
            </a:r>
          </a:p>
          <a:p>
            <a:pPr lvl="1"/>
            <a:r>
              <a:rPr lang="en-US" sz="3000" dirty="0"/>
              <a:t>Apply to specific objects</a:t>
            </a:r>
          </a:p>
          <a:p>
            <a:pPr lvl="1"/>
            <a:r>
              <a:rPr lang="en-US" sz="3000" dirty="0"/>
              <a:t>Are maintained through each object’s security settings</a:t>
            </a:r>
          </a:p>
          <a:p>
            <a:endParaRPr lang="en-US" dirty="0"/>
          </a:p>
          <a:p>
            <a:pPr>
              <a:buFont typeface="Wingdings" pitchFamily="2" charset="2"/>
              <a:buNone/>
            </a:pPr>
            <a:endParaRPr lang="en-US" sz="2000" dirty="0"/>
          </a:p>
        </p:txBody>
      </p:sp>
    </p:spTree>
    <p:extLst>
      <p:ext uri="{BB962C8B-B14F-4D97-AF65-F5344CB8AC3E}">
        <p14:creationId xmlns:p14="http://schemas.microsoft.com/office/powerpoint/2010/main" val="387515410"/>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9750" y="304800"/>
            <a:ext cx="8299450" cy="476250"/>
          </a:xfrm>
        </p:spPr>
        <p:txBody>
          <a:bodyPr/>
          <a:lstStyle/>
          <a:p>
            <a:r>
              <a:rPr lang="en-US" sz="4000" dirty="0">
                <a:solidFill>
                  <a:schemeClr val="tx2"/>
                </a:solidFill>
              </a:rPr>
              <a:t>Rights and Permissions (Cont.)</a:t>
            </a:r>
          </a:p>
        </p:txBody>
      </p:sp>
      <p:sp>
        <p:nvSpPr>
          <p:cNvPr id="12291" name="Content Placeholder 2"/>
          <p:cNvSpPr>
            <a:spLocks noGrp="1"/>
          </p:cNvSpPr>
          <p:nvPr>
            <p:ph idx="1"/>
          </p:nvPr>
        </p:nvSpPr>
        <p:spPr>
          <a:xfrm>
            <a:off x="539750" y="1295400"/>
            <a:ext cx="8299450" cy="4425950"/>
          </a:xfrm>
        </p:spPr>
        <p:txBody>
          <a:bodyPr/>
          <a:lstStyle/>
          <a:p>
            <a:r>
              <a:rPr lang="en-US" sz="2900" dirty="0"/>
              <a:t>Each object has access control rules &gt; access control list (ACL) for the object</a:t>
            </a:r>
          </a:p>
          <a:p>
            <a:r>
              <a:rPr lang="en-US" sz="2900" dirty="0"/>
              <a:t>ACLs in Active Directory are made up of lists of access control entries (ACEs)</a:t>
            </a:r>
          </a:p>
          <a:p>
            <a:r>
              <a:rPr lang="en-US" sz="2900" dirty="0"/>
              <a:t>ACLs that Windows uses are implemented as discretionary access control, so list of access control rules is a discretionary access control list (DACL)</a:t>
            </a:r>
          </a:p>
          <a:p>
            <a:r>
              <a:rPr lang="en-US" sz="2900" dirty="0"/>
              <a:t>Each entry in DACL is an access control entry (ACE)</a:t>
            </a:r>
          </a:p>
          <a:p>
            <a:pPr>
              <a:buFont typeface="Wingdings" pitchFamily="2" charset="2"/>
              <a:buNone/>
            </a:pPr>
            <a:endParaRPr lang="en-US" dirty="0"/>
          </a:p>
          <a:p>
            <a:pPr>
              <a:buFont typeface="Wingdings" pitchFamily="2" charset="2"/>
              <a:buNone/>
            </a:pPr>
            <a:endParaRPr lang="en-US" sz="2000" dirty="0"/>
          </a:p>
        </p:txBody>
      </p:sp>
    </p:spTree>
  </p:cSld>
  <p:clrMapOvr>
    <a:masterClrMapping/>
  </p:clrMapOvr>
  <p:transition spd="med">
    <p:wipe dir="r"/>
  </p:transition>
</p:sld>
</file>

<file path=ppt/theme/theme1.xml><?xml version="1.0" encoding="utf-8"?>
<a:theme xmlns:a="http://schemas.openxmlformats.org/drawingml/2006/main" name="1_Blank Presentation">
  <a:themeElements>
    <a:clrScheme name="1_Blank Presentation 2">
      <a:dk1>
        <a:srgbClr val="000000"/>
      </a:dk1>
      <a:lt1>
        <a:srgbClr val="FFFFFF"/>
      </a:lt1>
      <a:dk2>
        <a:srgbClr val="204F91"/>
      </a:dk2>
      <a:lt2>
        <a:srgbClr val="A1A8AD"/>
      </a:lt2>
      <a:accent1>
        <a:srgbClr val="38629C"/>
      </a:accent1>
      <a:accent2>
        <a:srgbClr val="FE9901"/>
      </a:accent2>
      <a:accent3>
        <a:srgbClr val="FFFFFF"/>
      </a:accent3>
      <a:accent4>
        <a:srgbClr val="000000"/>
      </a:accent4>
      <a:accent5>
        <a:srgbClr val="AEB7CB"/>
      </a:accent5>
      <a:accent6>
        <a:srgbClr val="E68A01"/>
      </a:accent6>
      <a:hlink>
        <a:srgbClr val="7DBA00"/>
      </a:hlink>
      <a:folHlink>
        <a:srgbClr val="9C1F2E"/>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204F91"/>
        </a:dk2>
        <a:lt2>
          <a:srgbClr val="A1A8AD"/>
        </a:lt2>
        <a:accent1>
          <a:srgbClr val="38629C"/>
        </a:accent1>
        <a:accent2>
          <a:srgbClr val="FE9901"/>
        </a:accent2>
        <a:accent3>
          <a:srgbClr val="FFFFFF"/>
        </a:accent3>
        <a:accent4>
          <a:srgbClr val="000000"/>
        </a:accent4>
        <a:accent5>
          <a:srgbClr val="AEB7CB"/>
        </a:accent5>
        <a:accent6>
          <a:srgbClr val="E68A01"/>
        </a:accent6>
        <a:hlink>
          <a:srgbClr val="7DBA00"/>
        </a:hlink>
        <a:folHlink>
          <a:srgbClr val="9C1F2E"/>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3366"/>
        </a:dk2>
        <a:lt2>
          <a:srgbClr val="A1A8AD"/>
        </a:lt2>
        <a:accent1>
          <a:srgbClr val="A8C77F"/>
        </a:accent1>
        <a:accent2>
          <a:srgbClr val="547933"/>
        </a:accent2>
        <a:accent3>
          <a:srgbClr val="FFFFFF"/>
        </a:accent3>
        <a:accent4>
          <a:srgbClr val="000000"/>
        </a:accent4>
        <a:accent5>
          <a:srgbClr val="D1E0C0"/>
        </a:accent5>
        <a:accent6>
          <a:srgbClr val="4B6D2D"/>
        </a:accent6>
        <a:hlink>
          <a:srgbClr val="E6851A"/>
        </a:hlink>
        <a:folHlink>
          <a:srgbClr val="9C1F2E"/>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4D7D35"/>
        </a:dk2>
        <a:lt2>
          <a:srgbClr val="91B3BD"/>
        </a:lt2>
        <a:accent1>
          <a:srgbClr val="49699D"/>
        </a:accent1>
        <a:accent2>
          <a:srgbClr val="D2E0BA"/>
        </a:accent2>
        <a:accent3>
          <a:srgbClr val="FFFFFF"/>
        </a:accent3>
        <a:accent4>
          <a:srgbClr val="000000"/>
        </a:accent4>
        <a:accent5>
          <a:srgbClr val="B1B9CC"/>
        </a:accent5>
        <a:accent6>
          <a:srgbClr val="BECBA8"/>
        </a:accent6>
        <a:hlink>
          <a:srgbClr val="704A6E"/>
        </a:hlink>
        <a:folHlink>
          <a:srgbClr val="948092"/>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4D7D35"/>
        </a:dk2>
        <a:lt2>
          <a:srgbClr val="91B3BD"/>
        </a:lt2>
        <a:accent1>
          <a:srgbClr val="49699D"/>
        </a:accent1>
        <a:accent2>
          <a:srgbClr val="C57F21"/>
        </a:accent2>
        <a:accent3>
          <a:srgbClr val="FFFFFF"/>
        </a:accent3>
        <a:accent4>
          <a:srgbClr val="000000"/>
        </a:accent4>
        <a:accent5>
          <a:srgbClr val="B1B9CC"/>
        </a:accent5>
        <a:accent6>
          <a:srgbClr val="B2721D"/>
        </a:accent6>
        <a:hlink>
          <a:srgbClr val="704A6E"/>
        </a:hlink>
        <a:folHlink>
          <a:srgbClr val="948092"/>
        </a:folHlink>
      </a:clrScheme>
      <a:clrMap bg1="lt1" tx1="dk1" bg2="lt2" tx2="dk2" accent1="accent1" accent2="accent2" accent3="accent3" accent4="accent4" accent5="accent5" accent6="accent6" hlink="hlink" folHlink="folHlink"/>
    </a:extraClrScheme>
    <a:extraClrScheme>
      <a:clrScheme name="1_Blank Presentation 6">
        <a:dk1>
          <a:srgbClr val="003366"/>
        </a:dk1>
        <a:lt1>
          <a:srgbClr val="FFFFFF"/>
        </a:lt1>
        <a:dk2>
          <a:srgbClr val="204F91"/>
        </a:dk2>
        <a:lt2>
          <a:srgbClr val="A1A8AD"/>
        </a:lt2>
        <a:accent1>
          <a:srgbClr val="73B244"/>
        </a:accent1>
        <a:accent2>
          <a:srgbClr val="932121"/>
        </a:accent2>
        <a:accent3>
          <a:srgbClr val="FFFFFF"/>
        </a:accent3>
        <a:accent4>
          <a:srgbClr val="002A56"/>
        </a:accent4>
        <a:accent5>
          <a:srgbClr val="BCD5B0"/>
        </a:accent5>
        <a:accent6>
          <a:srgbClr val="851D1D"/>
        </a:accent6>
        <a:hlink>
          <a:srgbClr val="67983A"/>
        </a:hlink>
        <a:folHlink>
          <a:srgbClr val="315C22"/>
        </a:folHlink>
      </a:clrScheme>
      <a:clrMap bg1="lt1" tx1="dk1" bg2="lt2" tx2="dk2" accent1="accent1" accent2="accent2" accent3="accent3" accent4="accent4" accent5="accent5" accent6="accent6" hlink="hlink" folHlink="folHlink"/>
    </a:extraClrScheme>
    <a:extraClrScheme>
      <a:clrScheme name="1_Blank Presentation 7">
        <a:dk1>
          <a:srgbClr val="003366"/>
        </a:dk1>
        <a:lt1>
          <a:srgbClr val="FFFFFF"/>
        </a:lt1>
        <a:dk2>
          <a:srgbClr val="204F91"/>
        </a:dk2>
        <a:lt2>
          <a:srgbClr val="A1A8AD"/>
        </a:lt2>
        <a:accent1>
          <a:srgbClr val="D7D214"/>
        </a:accent1>
        <a:accent2>
          <a:srgbClr val="932121"/>
        </a:accent2>
        <a:accent3>
          <a:srgbClr val="FFFFFF"/>
        </a:accent3>
        <a:accent4>
          <a:srgbClr val="002A56"/>
        </a:accent4>
        <a:accent5>
          <a:srgbClr val="E8E5AA"/>
        </a:accent5>
        <a:accent6>
          <a:srgbClr val="851D1D"/>
        </a:accent6>
        <a:hlink>
          <a:srgbClr val="67983A"/>
        </a:hlink>
        <a:folHlink>
          <a:srgbClr val="315C2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4D7D35"/>
        </a:dk2>
        <a:lt2>
          <a:srgbClr val="91B3BD"/>
        </a:lt2>
        <a:accent1>
          <a:srgbClr val="49699D"/>
        </a:accent1>
        <a:accent2>
          <a:srgbClr val="DD9043"/>
        </a:accent2>
        <a:accent3>
          <a:srgbClr val="FFFFFF"/>
        </a:accent3>
        <a:accent4>
          <a:srgbClr val="000000"/>
        </a:accent4>
        <a:accent5>
          <a:srgbClr val="B1B9CC"/>
        </a:accent5>
        <a:accent6>
          <a:srgbClr val="C8823C"/>
        </a:accent6>
        <a:hlink>
          <a:srgbClr val="704A6E"/>
        </a:hlink>
        <a:folHlink>
          <a:srgbClr val="9480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2">
      <a:dk1>
        <a:srgbClr val="000000"/>
      </a:dk1>
      <a:lt1>
        <a:srgbClr val="FFFFFF"/>
      </a:lt1>
      <a:dk2>
        <a:srgbClr val="204F91"/>
      </a:dk2>
      <a:lt2>
        <a:srgbClr val="A1A8AD"/>
      </a:lt2>
      <a:accent1>
        <a:srgbClr val="38629C"/>
      </a:accent1>
      <a:accent2>
        <a:srgbClr val="FE9901"/>
      </a:accent2>
      <a:accent3>
        <a:srgbClr val="FFFFFF"/>
      </a:accent3>
      <a:accent4>
        <a:srgbClr val="000000"/>
      </a:accent4>
      <a:accent5>
        <a:srgbClr val="AEB7CB"/>
      </a:accent5>
      <a:accent6>
        <a:srgbClr val="E68A01"/>
      </a:accent6>
      <a:hlink>
        <a:srgbClr val="7DBA00"/>
      </a:hlink>
      <a:folHlink>
        <a:srgbClr val="9C1F2E"/>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204F91"/>
        </a:dk2>
        <a:lt2>
          <a:srgbClr val="A1A8AD"/>
        </a:lt2>
        <a:accent1>
          <a:srgbClr val="38629C"/>
        </a:accent1>
        <a:accent2>
          <a:srgbClr val="FE9901"/>
        </a:accent2>
        <a:accent3>
          <a:srgbClr val="FFFFFF"/>
        </a:accent3>
        <a:accent4>
          <a:srgbClr val="000000"/>
        </a:accent4>
        <a:accent5>
          <a:srgbClr val="AEB7CB"/>
        </a:accent5>
        <a:accent6>
          <a:srgbClr val="E68A01"/>
        </a:accent6>
        <a:hlink>
          <a:srgbClr val="7DBA00"/>
        </a:hlink>
        <a:folHlink>
          <a:srgbClr val="9C1F2E"/>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3366"/>
        </a:dk2>
        <a:lt2>
          <a:srgbClr val="A1A8AD"/>
        </a:lt2>
        <a:accent1>
          <a:srgbClr val="A8C77F"/>
        </a:accent1>
        <a:accent2>
          <a:srgbClr val="547933"/>
        </a:accent2>
        <a:accent3>
          <a:srgbClr val="FFFFFF"/>
        </a:accent3>
        <a:accent4>
          <a:srgbClr val="000000"/>
        </a:accent4>
        <a:accent5>
          <a:srgbClr val="D1E0C0"/>
        </a:accent5>
        <a:accent6>
          <a:srgbClr val="4B6D2D"/>
        </a:accent6>
        <a:hlink>
          <a:srgbClr val="E6851A"/>
        </a:hlink>
        <a:folHlink>
          <a:srgbClr val="9C1F2E"/>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4D7D35"/>
        </a:dk2>
        <a:lt2>
          <a:srgbClr val="91B3BD"/>
        </a:lt2>
        <a:accent1>
          <a:srgbClr val="49699D"/>
        </a:accent1>
        <a:accent2>
          <a:srgbClr val="D2E0BA"/>
        </a:accent2>
        <a:accent3>
          <a:srgbClr val="FFFFFF"/>
        </a:accent3>
        <a:accent4>
          <a:srgbClr val="000000"/>
        </a:accent4>
        <a:accent5>
          <a:srgbClr val="B1B9CC"/>
        </a:accent5>
        <a:accent6>
          <a:srgbClr val="BECBA8"/>
        </a:accent6>
        <a:hlink>
          <a:srgbClr val="704A6E"/>
        </a:hlink>
        <a:folHlink>
          <a:srgbClr val="948092"/>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4D7D35"/>
        </a:dk2>
        <a:lt2>
          <a:srgbClr val="91B3BD"/>
        </a:lt2>
        <a:accent1>
          <a:srgbClr val="49699D"/>
        </a:accent1>
        <a:accent2>
          <a:srgbClr val="C57F21"/>
        </a:accent2>
        <a:accent3>
          <a:srgbClr val="FFFFFF"/>
        </a:accent3>
        <a:accent4>
          <a:srgbClr val="000000"/>
        </a:accent4>
        <a:accent5>
          <a:srgbClr val="B1B9CC"/>
        </a:accent5>
        <a:accent6>
          <a:srgbClr val="B2721D"/>
        </a:accent6>
        <a:hlink>
          <a:srgbClr val="704A6E"/>
        </a:hlink>
        <a:folHlink>
          <a:srgbClr val="948092"/>
        </a:folHlink>
      </a:clrScheme>
      <a:clrMap bg1="lt1" tx1="dk1" bg2="lt2" tx2="dk2" accent1="accent1" accent2="accent2" accent3="accent3" accent4="accent4" accent5="accent5" accent6="accent6" hlink="hlink" folHlink="folHlink"/>
    </a:extraClrScheme>
    <a:extraClrScheme>
      <a:clrScheme name="Blank Presentation 6">
        <a:dk1>
          <a:srgbClr val="003366"/>
        </a:dk1>
        <a:lt1>
          <a:srgbClr val="FFFFFF"/>
        </a:lt1>
        <a:dk2>
          <a:srgbClr val="204F91"/>
        </a:dk2>
        <a:lt2>
          <a:srgbClr val="A1A8AD"/>
        </a:lt2>
        <a:accent1>
          <a:srgbClr val="73B244"/>
        </a:accent1>
        <a:accent2>
          <a:srgbClr val="932121"/>
        </a:accent2>
        <a:accent3>
          <a:srgbClr val="FFFFFF"/>
        </a:accent3>
        <a:accent4>
          <a:srgbClr val="002A56"/>
        </a:accent4>
        <a:accent5>
          <a:srgbClr val="BCD5B0"/>
        </a:accent5>
        <a:accent6>
          <a:srgbClr val="851D1D"/>
        </a:accent6>
        <a:hlink>
          <a:srgbClr val="67983A"/>
        </a:hlink>
        <a:folHlink>
          <a:srgbClr val="315C22"/>
        </a:folHlink>
      </a:clrScheme>
      <a:clrMap bg1="lt1" tx1="dk1" bg2="lt2" tx2="dk2" accent1="accent1" accent2="accent2" accent3="accent3" accent4="accent4" accent5="accent5" accent6="accent6" hlink="hlink" folHlink="folHlink"/>
    </a:extraClrScheme>
    <a:extraClrScheme>
      <a:clrScheme name="Blank Presentation 7">
        <a:dk1>
          <a:srgbClr val="003366"/>
        </a:dk1>
        <a:lt1>
          <a:srgbClr val="FFFFFF"/>
        </a:lt1>
        <a:dk2>
          <a:srgbClr val="204F91"/>
        </a:dk2>
        <a:lt2>
          <a:srgbClr val="A1A8AD"/>
        </a:lt2>
        <a:accent1>
          <a:srgbClr val="D7D214"/>
        </a:accent1>
        <a:accent2>
          <a:srgbClr val="932121"/>
        </a:accent2>
        <a:accent3>
          <a:srgbClr val="FFFFFF"/>
        </a:accent3>
        <a:accent4>
          <a:srgbClr val="002A56"/>
        </a:accent4>
        <a:accent5>
          <a:srgbClr val="E8E5AA"/>
        </a:accent5>
        <a:accent6>
          <a:srgbClr val="851D1D"/>
        </a:accent6>
        <a:hlink>
          <a:srgbClr val="67983A"/>
        </a:hlink>
        <a:folHlink>
          <a:srgbClr val="315C2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4D7D35"/>
        </a:dk2>
        <a:lt2>
          <a:srgbClr val="91B3BD"/>
        </a:lt2>
        <a:accent1>
          <a:srgbClr val="49699D"/>
        </a:accent1>
        <a:accent2>
          <a:srgbClr val="DD9043"/>
        </a:accent2>
        <a:accent3>
          <a:srgbClr val="FFFFFF"/>
        </a:accent3>
        <a:accent4>
          <a:srgbClr val="000000"/>
        </a:accent4>
        <a:accent5>
          <a:srgbClr val="B1B9CC"/>
        </a:accent5>
        <a:accent6>
          <a:srgbClr val="C8823C"/>
        </a:accent6>
        <a:hlink>
          <a:srgbClr val="704A6E"/>
        </a:hlink>
        <a:folHlink>
          <a:srgbClr val="9480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2">
      <a:dk1>
        <a:srgbClr val="000000"/>
      </a:dk1>
      <a:lt1>
        <a:srgbClr val="FFFFFF"/>
      </a:lt1>
      <a:dk2>
        <a:srgbClr val="204F91"/>
      </a:dk2>
      <a:lt2>
        <a:srgbClr val="A1A8AD"/>
      </a:lt2>
      <a:accent1>
        <a:srgbClr val="38629C"/>
      </a:accent1>
      <a:accent2>
        <a:srgbClr val="FE9901"/>
      </a:accent2>
      <a:accent3>
        <a:srgbClr val="FFFFFF"/>
      </a:accent3>
      <a:accent4>
        <a:srgbClr val="000000"/>
      </a:accent4>
      <a:accent5>
        <a:srgbClr val="AEB7CB"/>
      </a:accent5>
      <a:accent6>
        <a:srgbClr val="E68A01"/>
      </a:accent6>
      <a:hlink>
        <a:srgbClr val="7DBA00"/>
      </a:hlink>
      <a:folHlink>
        <a:srgbClr val="9C1F2E"/>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204F91"/>
        </a:dk2>
        <a:lt2>
          <a:srgbClr val="A1A8AD"/>
        </a:lt2>
        <a:accent1>
          <a:srgbClr val="38629C"/>
        </a:accent1>
        <a:accent2>
          <a:srgbClr val="FE9901"/>
        </a:accent2>
        <a:accent3>
          <a:srgbClr val="FFFFFF"/>
        </a:accent3>
        <a:accent4>
          <a:srgbClr val="000000"/>
        </a:accent4>
        <a:accent5>
          <a:srgbClr val="AEB7CB"/>
        </a:accent5>
        <a:accent6>
          <a:srgbClr val="E68A01"/>
        </a:accent6>
        <a:hlink>
          <a:srgbClr val="7DBA00"/>
        </a:hlink>
        <a:folHlink>
          <a:srgbClr val="9C1F2E"/>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3366"/>
        </a:dk2>
        <a:lt2>
          <a:srgbClr val="A1A8AD"/>
        </a:lt2>
        <a:accent1>
          <a:srgbClr val="A8C77F"/>
        </a:accent1>
        <a:accent2>
          <a:srgbClr val="547933"/>
        </a:accent2>
        <a:accent3>
          <a:srgbClr val="FFFFFF"/>
        </a:accent3>
        <a:accent4>
          <a:srgbClr val="000000"/>
        </a:accent4>
        <a:accent5>
          <a:srgbClr val="D1E0C0"/>
        </a:accent5>
        <a:accent6>
          <a:srgbClr val="4B6D2D"/>
        </a:accent6>
        <a:hlink>
          <a:srgbClr val="E6851A"/>
        </a:hlink>
        <a:folHlink>
          <a:srgbClr val="9C1F2E"/>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4D7D35"/>
        </a:dk2>
        <a:lt2>
          <a:srgbClr val="91B3BD"/>
        </a:lt2>
        <a:accent1>
          <a:srgbClr val="49699D"/>
        </a:accent1>
        <a:accent2>
          <a:srgbClr val="D2E0BA"/>
        </a:accent2>
        <a:accent3>
          <a:srgbClr val="FFFFFF"/>
        </a:accent3>
        <a:accent4>
          <a:srgbClr val="000000"/>
        </a:accent4>
        <a:accent5>
          <a:srgbClr val="B1B9CC"/>
        </a:accent5>
        <a:accent6>
          <a:srgbClr val="BECBA8"/>
        </a:accent6>
        <a:hlink>
          <a:srgbClr val="704A6E"/>
        </a:hlink>
        <a:folHlink>
          <a:srgbClr val="948092"/>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4D7D35"/>
        </a:dk2>
        <a:lt2>
          <a:srgbClr val="91B3BD"/>
        </a:lt2>
        <a:accent1>
          <a:srgbClr val="49699D"/>
        </a:accent1>
        <a:accent2>
          <a:srgbClr val="C57F21"/>
        </a:accent2>
        <a:accent3>
          <a:srgbClr val="FFFFFF"/>
        </a:accent3>
        <a:accent4>
          <a:srgbClr val="000000"/>
        </a:accent4>
        <a:accent5>
          <a:srgbClr val="B1B9CC"/>
        </a:accent5>
        <a:accent6>
          <a:srgbClr val="B2721D"/>
        </a:accent6>
        <a:hlink>
          <a:srgbClr val="704A6E"/>
        </a:hlink>
        <a:folHlink>
          <a:srgbClr val="948092"/>
        </a:folHlink>
      </a:clrScheme>
      <a:clrMap bg1="lt1" tx1="dk1" bg2="lt2" tx2="dk2" accent1="accent1" accent2="accent2" accent3="accent3" accent4="accent4" accent5="accent5" accent6="accent6" hlink="hlink" folHlink="folHlink"/>
    </a:extraClrScheme>
    <a:extraClrScheme>
      <a:clrScheme name="Blank Presentation 6">
        <a:dk1>
          <a:srgbClr val="003366"/>
        </a:dk1>
        <a:lt1>
          <a:srgbClr val="FFFFFF"/>
        </a:lt1>
        <a:dk2>
          <a:srgbClr val="204F91"/>
        </a:dk2>
        <a:lt2>
          <a:srgbClr val="A1A8AD"/>
        </a:lt2>
        <a:accent1>
          <a:srgbClr val="73B244"/>
        </a:accent1>
        <a:accent2>
          <a:srgbClr val="932121"/>
        </a:accent2>
        <a:accent3>
          <a:srgbClr val="FFFFFF"/>
        </a:accent3>
        <a:accent4>
          <a:srgbClr val="002A56"/>
        </a:accent4>
        <a:accent5>
          <a:srgbClr val="BCD5B0"/>
        </a:accent5>
        <a:accent6>
          <a:srgbClr val="851D1D"/>
        </a:accent6>
        <a:hlink>
          <a:srgbClr val="67983A"/>
        </a:hlink>
        <a:folHlink>
          <a:srgbClr val="315C22"/>
        </a:folHlink>
      </a:clrScheme>
      <a:clrMap bg1="lt1" tx1="dk1" bg2="lt2" tx2="dk2" accent1="accent1" accent2="accent2" accent3="accent3" accent4="accent4" accent5="accent5" accent6="accent6" hlink="hlink" folHlink="folHlink"/>
    </a:extraClrScheme>
    <a:extraClrScheme>
      <a:clrScheme name="Blank Presentation 7">
        <a:dk1>
          <a:srgbClr val="003366"/>
        </a:dk1>
        <a:lt1>
          <a:srgbClr val="FFFFFF"/>
        </a:lt1>
        <a:dk2>
          <a:srgbClr val="204F91"/>
        </a:dk2>
        <a:lt2>
          <a:srgbClr val="A1A8AD"/>
        </a:lt2>
        <a:accent1>
          <a:srgbClr val="D7D214"/>
        </a:accent1>
        <a:accent2>
          <a:srgbClr val="932121"/>
        </a:accent2>
        <a:accent3>
          <a:srgbClr val="FFFFFF"/>
        </a:accent3>
        <a:accent4>
          <a:srgbClr val="002A56"/>
        </a:accent4>
        <a:accent5>
          <a:srgbClr val="E8E5AA"/>
        </a:accent5>
        <a:accent6>
          <a:srgbClr val="851D1D"/>
        </a:accent6>
        <a:hlink>
          <a:srgbClr val="67983A"/>
        </a:hlink>
        <a:folHlink>
          <a:srgbClr val="315C2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4D7D35"/>
        </a:dk2>
        <a:lt2>
          <a:srgbClr val="91B3BD"/>
        </a:lt2>
        <a:accent1>
          <a:srgbClr val="49699D"/>
        </a:accent1>
        <a:accent2>
          <a:srgbClr val="DD9043"/>
        </a:accent2>
        <a:accent3>
          <a:srgbClr val="FFFFFF"/>
        </a:accent3>
        <a:accent4>
          <a:srgbClr val="000000"/>
        </a:accent4>
        <a:accent5>
          <a:srgbClr val="B1B9CC"/>
        </a:accent5>
        <a:accent6>
          <a:srgbClr val="C8823C"/>
        </a:accent6>
        <a:hlink>
          <a:srgbClr val="704A6E"/>
        </a:hlink>
        <a:folHlink>
          <a:srgbClr val="9480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ppt_template</Template>
  <TotalTime>4669</TotalTime>
  <Words>1851</Words>
  <Application>Microsoft Office PowerPoint</Application>
  <PresentationFormat>On-screen Show (4:3)</PresentationFormat>
  <Paragraphs>239</Paragraphs>
  <Slides>34</Slides>
  <Notes>21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34</vt:i4>
      </vt:variant>
    </vt:vector>
  </HeadingPairs>
  <TitlesOfParts>
    <vt:vector size="40" baseType="lpstr">
      <vt:lpstr>Arial</vt:lpstr>
      <vt:lpstr>Times</vt:lpstr>
      <vt:lpstr>Wingdings</vt:lpstr>
      <vt:lpstr>1_Blank Presentation</vt:lpstr>
      <vt:lpstr>Blank Presentation</vt:lpstr>
      <vt:lpstr>2_Blank Presentation</vt:lpstr>
      <vt:lpstr>PowerPoint Presentation</vt:lpstr>
      <vt:lpstr>Learning Objective(s)</vt:lpstr>
      <vt:lpstr>Key Concepts</vt:lpstr>
      <vt:lpstr>Security Control Process</vt:lpstr>
      <vt:lpstr>Principle of Least Privilege</vt:lpstr>
      <vt:lpstr>Least Privilege and LUAs</vt:lpstr>
      <vt:lpstr>Sample Default Active Directory Security Groups</vt:lpstr>
      <vt:lpstr>Rights and Permissions</vt:lpstr>
      <vt:lpstr>Rights and Permissions (Cont.)</vt:lpstr>
      <vt:lpstr>Windows Object DACL</vt:lpstr>
      <vt:lpstr>Access Models: User Validation</vt:lpstr>
      <vt:lpstr>Windows Security Access Token (SAT)</vt:lpstr>
      <vt:lpstr>Windows Server 2012-2019 Dynamic Access Control (DAC)</vt:lpstr>
      <vt:lpstr>User Access Control</vt:lpstr>
      <vt:lpstr>User Access Control</vt:lpstr>
      <vt:lpstr>User Account Control Settings</vt:lpstr>
      <vt:lpstr>Sharing SIDs and SATs</vt:lpstr>
      <vt:lpstr>Distributed SAT</vt:lpstr>
      <vt:lpstr>Managed Service Accounts </vt:lpstr>
      <vt:lpstr>Kerberos</vt:lpstr>
      <vt:lpstr>Windows Objects and Access Controls</vt:lpstr>
      <vt:lpstr>Windows DACLs</vt:lpstr>
      <vt:lpstr>DACL Advanced Permissions</vt:lpstr>
      <vt:lpstr>SIDs, GUIDs, and CLSIDs</vt:lpstr>
      <vt:lpstr>SIDs, GUIDs, and CLSIDs (Cont.)</vt:lpstr>
      <vt:lpstr>Calculating Microsoft Windows Access Permissions</vt:lpstr>
      <vt:lpstr>Calculating Microsoft Windows Access Permissions (Cont.)</vt:lpstr>
      <vt:lpstr>Windows Object Effective Permissions</vt:lpstr>
      <vt:lpstr>Auditing and Tracking Windows Access</vt:lpstr>
      <vt:lpstr>Local Audit Policy</vt:lpstr>
      <vt:lpstr>Expression-Based Security Audit Policy </vt:lpstr>
      <vt:lpstr>Access Management Tools</vt:lpstr>
      <vt:lpstr>Best Practices for Microsoft Windows Access Control</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Logan Para</dc:creator>
  <cp:lastModifiedBy>Kim Lindros</cp:lastModifiedBy>
  <cp:revision>350</cp:revision>
  <cp:lastPrinted>2014-07-15T00:04:31Z</cp:lastPrinted>
  <dcterms:created xsi:type="dcterms:W3CDTF">2010-11-29T20:57:46Z</dcterms:created>
  <dcterms:modified xsi:type="dcterms:W3CDTF">2019-10-16T13:49:02Z</dcterms:modified>
</cp:coreProperties>
</file>