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28"/>
  </p:notesMasterIdLst>
  <p:handoutMasterIdLst>
    <p:handoutMasterId r:id="rId29"/>
  </p:handoutMasterIdLst>
  <p:sldIdLst>
    <p:sldId id="336" r:id="rId2"/>
    <p:sldId id="291" r:id="rId3"/>
    <p:sldId id="292" r:id="rId4"/>
    <p:sldId id="293" r:id="rId5"/>
    <p:sldId id="337" r:id="rId6"/>
    <p:sldId id="317" r:id="rId7"/>
    <p:sldId id="315" r:id="rId8"/>
    <p:sldId id="338" r:id="rId9"/>
    <p:sldId id="333" r:id="rId10"/>
    <p:sldId id="334" r:id="rId11"/>
    <p:sldId id="316" r:id="rId12"/>
    <p:sldId id="318" r:id="rId13"/>
    <p:sldId id="320" r:id="rId14"/>
    <p:sldId id="330" r:id="rId15"/>
    <p:sldId id="331" r:id="rId16"/>
    <p:sldId id="321" r:id="rId17"/>
    <p:sldId id="322" r:id="rId18"/>
    <p:sldId id="323" r:id="rId19"/>
    <p:sldId id="324" r:id="rId20"/>
    <p:sldId id="325" r:id="rId21"/>
    <p:sldId id="335" r:id="rId22"/>
    <p:sldId id="326" r:id="rId23"/>
    <p:sldId id="327" r:id="rId24"/>
    <p:sldId id="328" r:id="rId25"/>
    <p:sldId id="329" r:id="rId26"/>
    <p:sldId id="289" r:id="rId27"/>
  </p:sldIdLst>
  <p:sldSz cx="9144000" cy="6858000" type="screen4x3"/>
  <p:notesSz cx="6858000" cy="9199563"/>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pos="273">
          <p15:clr>
            <a:srgbClr val="A4A3A4"/>
          </p15:clr>
        </p15:guide>
      </p15:sldGuideLst>
    </p:ext>
    <p:ext uri="{2D200454-40CA-4A62-9FC3-DE9A4176ACB9}">
      <p15:notesGuideLst xmlns="" xmlns:p15="http://schemas.microsoft.com/office/powerpoint/2012/main">
        <p15:guide id="1" orient="horz" pos="289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74CF"/>
    <a:srgbClr val="1B7EE1"/>
    <a:srgbClr val="1973CD"/>
    <a:srgbClr val="1666B6"/>
    <a:srgbClr val="0C66C0"/>
    <a:srgbClr val="0066CC"/>
    <a:srgbClr val="0099FF"/>
    <a:srgbClr val="186E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71" autoAdjust="0"/>
    <p:restoredTop sz="95414" autoAdjust="0"/>
  </p:normalViewPr>
  <p:slideViewPr>
    <p:cSldViewPr snapToGrid="0">
      <p:cViewPr varScale="1">
        <p:scale>
          <a:sx n="88" d="100"/>
          <a:sy n="88" d="100"/>
        </p:scale>
        <p:origin x="-522" y="-96"/>
      </p:cViewPr>
      <p:guideLst>
        <p:guide orient="horz" pos="2160"/>
        <p:guide pos="2880"/>
        <p:guide pos="2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6" d="100"/>
          <a:sy n="56" d="100"/>
        </p:scale>
        <p:origin x="-1152" y="-90"/>
      </p:cViewPr>
      <p:guideLst>
        <p:guide orient="horz" pos="2897"/>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0213"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l" defTabSz="931863" eaLnBrk="0" hangingPunct="0">
              <a:defRPr sz="1200">
                <a:latin typeface="Times New Roman" charset="0"/>
                <a:ea typeface="ＭＳ Ｐゴシック" charset="0"/>
                <a:cs typeface="+mn-cs"/>
              </a:defRPr>
            </a:lvl1pPr>
          </a:lstStyle>
          <a:p>
            <a:pPr>
              <a:defRPr/>
            </a:pPr>
            <a:endParaRPr lang="en-US" dirty="0"/>
          </a:p>
        </p:txBody>
      </p:sp>
      <p:sp>
        <p:nvSpPr>
          <p:cNvPr id="3075" name="Rectangle 3"/>
          <p:cNvSpPr>
            <a:spLocks noGrp="1" noChangeArrowheads="1"/>
          </p:cNvSpPr>
          <p:nvPr>
            <p:ph type="dt" sz="quarter" idx="1"/>
          </p:nvPr>
        </p:nvSpPr>
        <p:spPr bwMode="auto">
          <a:xfrm>
            <a:off x="3887788" y="0"/>
            <a:ext cx="2970212"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r" defTabSz="931863" eaLnBrk="0" hangingPunct="0">
              <a:defRPr sz="1200">
                <a:latin typeface="Times New Roman" charset="0"/>
                <a:ea typeface="ＭＳ Ｐゴシック" charset="0"/>
                <a:cs typeface="+mn-cs"/>
              </a:defRPr>
            </a:lvl1pPr>
          </a:lstStyle>
          <a:p>
            <a:pPr>
              <a:defRPr/>
            </a:pPr>
            <a:endParaRPr lang="en-US" dirty="0"/>
          </a:p>
        </p:txBody>
      </p:sp>
      <p:sp>
        <p:nvSpPr>
          <p:cNvPr id="3076" name="Rectangle 4"/>
          <p:cNvSpPr>
            <a:spLocks noGrp="1" noChangeArrowheads="1"/>
          </p:cNvSpPr>
          <p:nvPr>
            <p:ph type="ftr" sz="quarter" idx="2"/>
          </p:nvPr>
        </p:nvSpPr>
        <p:spPr bwMode="auto">
          <a:xfrm>
            <a:off x="0" y="8739188"/>
            <a:ext cx="2970213"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l" defTabSz="931863" eaLnBrk="0" hangingPunct="0">
              <a:defRPr sz="1200">
                <a:latin typeface="Times New Roman" charset="0"/>
                <a:ea typeface="ＭＳ Ｐゴシック" charset="0"/>
                <a:cs typeface="+mn-cs"/>
              </a:defRPr>
            </a:lvl1pPr>
          </a:lstStyle>
          <a:p>
            <a:pPr>
              <a:defRPr/>
            </a:pPr>
            <a:endParaRPr lang="en-US" dirty="0"/>
          </a:p>
        </p:txBody>
      </p:sp>
      <p:sp>
        <p:nvSpPr>
          <p:cNvPr id="3077" name="Rectangle 5"/>
          <p:cNvSpPr>
            <a:spLocks noGrp="1" noChangeArrowheads="1"/>
          </p:cNvSpPr>
          <p:nvPr>
            <p:ph type="sldNum" sz="quarter" idx="3"/>
          </p:nvPr>
        </p:nvSpPr>
        <p:spPr bwMode="auto">
          <a:xfrm>
            <a:off x="3887788" y="8739188"/>
            <a:ext cx="2970212"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r" defTabSz="931863">
              <a:defRPr sz="1200">
                <a:latin typeface="Times New Roman" pitchFamily="18" charset="0"/>
              </a:defRPr>
            </a:lvl1pPr>
          </a:lstStyle>
          <a:p>
            <a:pPr>
              <a:defRPr/>
            </a:pPr>
            <a:fld id="{C0446987-DCFD-47E4-8C1F-4DEE05AFE45E}" type="slidenum">
              <a:rPr lang="en-US" altLang="en-US"/>
              <a:pPr>
                <a:defRPr/>
              </a:pPr>
              <a:t>‹#›</a:t>
            </a:fld>
            <a:endParaRPr lang="en-US" altLang="en-US" dirty="0"/>
          </a:p>
        </p:txBody>
      </p:sp>
    </p:spTree>
    <p:extLst>
      <p:ext uri="{BB962C8B-B14F-4D97-AF65-F5344CB8AC3E}">
        <p14:creationId xmlns:p14="http://schemas.microsoft.com/office/powerpoint/2010/main" val="2350561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0213"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l" defTabSz="931863" eaLnBrk="0" hangingPunct="0">
              <a:defRPr sz="1200">
                <a:latin typeface="Times New Roman" charset="0"/>
                <a:ea typeface="ＭＳ Ｐゴシック" charset="0"/>
                <a:cs typeface="+mn-cs"/>
              </a:defRPr>
            </a:lvl1pPr>
          </a:lstStyle>
          <a:p>
            <a:pPr>
              <a:defRPr/>
            </a:pPr>
            <a:endParaRPr lang="en-US" dirty="0"/>
          </a:p>
        </p:txBody>
      </p:sp>
      <p:sp>
        <p:nvSpPr>
          <p:cNvPr id="2051" name="Rectangle 3"/>
          <p:cNvSpPr>
            <a:spLocks noGrp="1" noChangeArrowheads="1"/>
          </p:cNvSpPr>
          <p:nvPr>
            <p:ph type="dt" idx="1"/>
          </p:nvPr>
        </p:nvSpPr>
        <p:spPr bwMode="auto">
          <a:xfrm>
            <a:off x="3887788" y="0"/>
            <a:ext cx="2970212"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r" defTabSz="931863" eaLnBrk="0" hangingPunct="0">
              <a:defRPr sz="1200">
                <a:latin typeface="Times New Roman" charset="0"/>
                <a:ea typeface="ＭＳ Ｐゴシック" charset="0"/>
                <a:cs typeface="+mn-cs"/>
              </a:defRPr>
            </a:lvl1pPr>
          </a:lstStyle>
          <a:p>
            <a:pPr>
              <a:defRPr/>
            </a:pPr>
            <a:endParaRPr lang="en-US" dirty="0"/>
          </a:p>
        </p:txBody>
      </p:sp>
      <p:sp>
        <p:nvSpPr>
          <p:cNvPr id="29700" name="Rectangle 4"/>
          <p:cNvSpPr>
            <a:spLocks noGrp="1" noRot="1" noChangeAspect="1" noChangeArrowheads="1" noTextEdit="1"/>
          </p:cNvSpPr>
          <p:nvPr>
            <p:ph type="sldImg" idx="2"/>
          </p:nvPr>
        </p:nvSpPr>
        <p:spPr bwMode="auto">
          <a:xfrm>
            <a:off x="1135063" y="688975"/>
            <a:ext cx="4595812" cy="344646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838200" y="4343400"/>
            <a:ext cx="5029200" cy="4144963"/>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739188"/>
            <a:ext cx="2970213"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l" defTabSz="931863" eaLnBrk="0" hangingPunct="0">
              <a:defRPr sz="1200">
                <a:latin typeface="Times New Roman" charset="0"/>
                <a:ea typeface="ＭＳ Ｐゴシック" charset="0"/>
                <a:cs typeface="+mn-cs"/>
              </a:defRPr>
            </a:lvl1pPr>
          </a:lstStyle>
          <a:p>
            <a:pPr>
              <a:defRPr/>
            </a:pPr>
            <a:endParaRPr lang="en-US" dirty="0"/>
          </a:p>
        </p:txBody>
      </p:sp>
      <p:sp>
        <p:nvSpPr>
          <p:cNvPr id="2055" name="Rectangle 7"/>
          <p:cNvSpPr>
            <a:spLocks noGrp="1" noChangeArrowheads="1"/>
          </p:cNvSpPr>
          <p:nvPr>
            <p:ph type="sldNum" sz="quarter" idx="5"/>
          </p:nvPr>
        </p:nvSpPr>
        <p:spPr bwMode="auto">
          <a:xfrm>
            <a:off x="3887788" y="8739188"/>
            <a:ext cx="2970212"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r" defTabSz="931863">
              <a:defRPr sz="1200">
                <a:latin typeface="Times New Roman" pitchFamily="18" charset="0"/>
              </a:defRPr>
            </a:lvl1pPr>
          </a:lstStyle>
          <a:p>
            <a:pPr>
              <a:defRPr/>
            </a:pPr>
            <a:fld id="{7DC8DD66-8359-475B-AD8A-D3FBC7165803}" type="slidenum">
              <a:rPr lang="en-US" altLang="en-US"/>
              <a:pPr>
                <a:defRPr/>
              </a:pPr>
              <a:t>‹#›</a:t>
            </a:fld>
            <a:endParaRPr lang="en-US" altLang="en-US" dirty="0"/>
          </a:p>
        </p:txBody>
      </p:sp>
    </p:spTree>
    <p:extLst>
      <p:ext uri="{BB962C8B-B14F-4D97-AF65-F5344CB8AC3E}">
        <p14:creationId xmlns:p14="http://schemas.microsoft.com/office/powerpoint/2010/main" val="21355392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4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4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4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4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Rectangle 19"/>
          <p:cNvSpPr>
            <a:spLocks noChangeArrowheads="1"/>
          </p:cNvSpPr>
          <p:nvPr userDrawn="1"/>
        </p:nvSpPr>
        <p:spPr bwMode="auto">
          <a:xfrm>
            <a:off x="1219200" y="2667000"/>
            <a:ext cx="6705600" cy="3505200"/>
          </a:xfrm>
          <a:prstGeom prst="rect">
            <a:avLst/>
          </a:prstGeom>
          <a:noFill/>
          <a:ln w="19050">
            <a:solidFill>
              <a:srgbClr val="1974C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gn="ctr">
              <a:defRPr sz="2400">
                <a:solidFill>
                  <a:schemeClr val="tx1"/>
                </a:solidFill>
                <a:latin typeface="Arial" panose="020B0604020202020204" pitchFamily="34" charset="0"/>
                <a:ea typeface="ＭＳ Ｐゴシック" panose="020B0600070205080204" pitchFamily="34" charset="-128"/>
              </a:defRPr>
            </a:lvl1pPr>
            <a:lvl2pPr marL="742950" indent="-285750" algn="ctr">
              <a:defRPr sz="2400">
                <a:solidFill>
                  <a:schemeClr val="tx1"/>
                </a:solidFill>
                <a:latin typeface="Arial" panose="020B0604020202020204" pitchFamily="34" charset="0"/>
                <a:ea typeface="ＭＳ Ｐゴシック" panose="020B0600070205080204" pitchFamily="34" charset="-128"/>
              </a:defRPr>
            </a:lvl2pPr>
            <a:lvl3pPr marL="1143000" indent="-228600" algn="ctr">
              <a:defRPr sz="2400">
                <a:solidFill>
                  <a:schemeClr val="tx1"/>
                </a:solidFill>
                <a:latin typeface="Arial" panose="020B0604020202020204" pitchFamily="34" charset="0"/>
                <a:ea typeface="ＭＳ Ｐゴシック" panose="020B0600070205080204" pitchFamily="34" charset="-128"/>
              </a:defRPr>
            </a:lvl3pPr>
            <a:lvl4pPr marL="1600200" indent="-228600" algn="ctr">
              <a:defRPr sz="2400">
                <a:solidFill>
                  <a:schemeClr val="tx1"/>
                </a:solidFill>
                <a:latin typeface="Arial" panose="020B0604020202020204" pitchFamily="34" charset="0"/>
                <a:ea typeface="ＭＳ Ｐゴシック" panose="020B0600070205080204" pitchFamily="34" charset="-128"/>
              </a:defRPr>
            </a:lvl4pPr>
            <a:lvl5pPr marL="2057400" indent="-228600" algn="ctr">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dirty="0" smtClean="0"/>
          </a:p>
        </p:txBody>
      </p:sp>
      <p:sp>
        <p:nvSpPr>
          <p:cNvPr id="5" name="Text Box 23"/>
          <p:cNvSpPr txBox="1">
            <a:spLocks noChangeArrowheads="1"/>
          </p:cNvSpPr>
          <p:nvPr userDrawn="1"/>
        </p:nvSpPr>
        <p:spPr bwMode="auto">
          <a:xfrm>
            <a:off x="0" y="6588125"/>
            <a:ext cx="9144000" cy="269875"/>
          </a:xfrm>
          <a:prstGeom prst="rect">
            <a:avLst/>
          </a:prstGeom>
          <a:noFill/>
          <a:ln w="9525">
            <a:noFill/>
            <a:miter lim="800000"/>
            <a:headEnd/>
            <a:tailEnd/>
          </a:ln>
          <a:effectLst/>
        </p:spPr>
        <p:txBody>
          <a:bodyPr/>
          <a:lstStyle>
            <a:lvl1pPr eaLnBrk="0" hangingPunct="0">
              <a:tabLst>
                <a:tab pos="7485063" algn="l"/>
              </a:tabLst>
              <a:defRPr sz="2400">
                <a:solidFill>
                  <a:schemeClr val="tx1"/>
                </a:solidFill>
                <a:latin typeface="Arial" pitchFamily="34" charset="0"/>
                <a:ea typeface="ＭＳ Ｐゴシック" pitchFamily="34" charset="-128"/>
              </a:defRPr>
            </a:lvl1pPr>
            <a:lvl2pPr marL="742950" indent="-285750" eaLnBrk="0" hangingPunct="0">
              <a:tabLst>
                <a:tab pos="7485063" algn="l"/>
              </a:tabLst>
              <a:defRPr sz="2400">
                <a:solidFill>
                  <a:schemeClr val="tx1"/>
                </a:solidFill>
                <a:latin typeface="Arial" pitchFamily="34" charset="0"/>
                <a:ea typeface="ＭＳ Ｐゴシック" pitchFamily="34" charset="-128"/>
              </a:defRPr>
            </a:lvl2pPr>
            <a:lvl3pPr marL="1143000" indent="-228600" eaLnBrk="0" hangingPunct="0">
              <a:tabLst>
                <a:tab pos="7485063" algn="l"/>
              </a:tabLst>
              <a:defRPr sz="2400">
                <a:solidFill>
                  <a:schemeClr val="tx1"/>
                </a:solidFill>
                <a:latin typeface="Arial" pitchFamily="34" charset="0"/>
                <a:ea typeface="ＭＳ Ｐゴシック" pitchFamily="34" charset="-128"/>
              </a:defRPr>
            </a:lvl3pPr>
            <a:lvl4pPr marL="1600200" indent="-228600" eaLnBrk="0" hangingPunct="0">
              <a:tabLst>
                <a:tab pos="7485063" algn="l"/>
              </a:tabLst>
              <a:defRPr sz="2400">
                <a:solidFill>
                  <a:schemeClr val="tx1"/>
                </a:solidFill>
                <a:latin typeface="Arial" pitchFamily="34" charset="0"/>
                <a:ea typeface="ＭＳ Ｐゴシック" pitchFamily="34" charset="-128"/>
              </a:defRPr>
            </a:lvl4pPr>
            <a:lvl5pPr marL="2057400" indent="-228600" eaLnBrk="0" hangingPunct="0">
              <a:tabLst>
                <a:tab pos="7485063" algn="l"/>
              </a:tabLst>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tabLst>
                <a:tab pos="7485063" algn="l"/>
              </a:tabLs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tabLst>
                <a:tab pos="7485063" algn="l"/>
              </a:tabLs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tabLst>
                <a:tab pos="7485063" algn="l"/>
              </a:tabLs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tabLst>
                <a:tab pos="7485063" algn="l"/>
              </a:tabLst>
              <a:defRPr sz="2400">
                <a:solidFill>
                  <a:schemeClr val="tx1"/>
                </a:solidFill>
                <a:latin typeface="Arial" pitchFamily="34" charset="0"/>
                <a:ea typeface="ＭＳ Ｐゴシック" pitchFamily="34" charset="-128"/>
              </a:defRPr>
            </a:lvl9pPr>
          </a:lstStyle>
          <a:p>
            <a:pPr algn="ctr" eaLnBrk="1" hangingPunct="1">
              <a:spcBef>
                <a:spcPct val="50000"/>
              </a:spcBef>
              <a:defRPr/>
            </a:pPr>
            <a:r>
              <a:rPr lang="en-US" sz="1000" dirty="0" smtClean="0"/>
              <a:t>Copyright © 2013 Wolters Kluwer Health | Lippincott Williams &amp; Wilkins </a:t>
            </a:r>
          </a:p>
        </p:txBody>
      </p:sp>
      <p:pic>
        <p:nvPicPr>
          <p:cNvPr id="6" name="Picture 15" descr="ppt_opene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81000"/>
            <a:ext cx="91440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1265" name="Rectangle 17"/>
          <p:cNvSpPr>
            <a:spLocks noGrp="1" noChangeArrowheads="1"/>
          </p:cNvSpPr>
          <p:nvPr>
            <p:ph type="ctrTitle"/>
          </p:nvPr>
        </p:nvSpPr>
        <p:spPr>
          <a:xfrm>
            <a:off x="1225550" y="3235101"/>
            <a:ext cx="6692900" cy="387798"/>
          </a:xfrm>
          <a:effectLst/>
        </p:spPr>
        <p:txBody>
          <a:bodyPr anchorCtr="1"/>
          <a:lstStyle>
            <a:lvl1pPr algn="ct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4082568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6471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9263" y="1611313"/>
            <a:ext cx="2155825" cy="44211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200" y="1611313"/>
            <a:ext cx="6316663" cy="4421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05064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14137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12288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200" y="2346325"/>
            <a:ext cx="4230688" cy="3686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3288" y="2346325"/>
            <a:ext cx="4230687" cy="3686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69229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8130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02911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9046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8312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08067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29768" y="658368"/>
            <a:ext cx="8524875" cy="388937"/>
          </a:xfrm>
          <a:prstGeom prst="rect">
            <a:avLst/>
          </a:prstGeom>
          <a:noFill/>
          <a:ln>
            <a:noFill/>
          </a:ln>
          <a:effectLst>
            <a:outerShdw dist="1796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p>
            <a:pPr lvl="0"/>
            <a:r>
              <a:rPr lang="en-US" altLang="en-US" dirty="0" smtClean="0"/>
              <a:t>Click to edit Master title style</a:t>
            </a:r>
          </a:p>
        </p:txBody>
      </p:sp>
      <p:sp>
        <p:nvSpPr>
          <p:cNvPr id="1027" name="Rectangle 4"/>
          <p:cNvSpPr>
            <a:spLocks noGrp="1" noChangeArrowheads="1"/>
          </p:cNvSpPr>
          <p:nvPr>
            <p:ph type="body" idx="1"/>
          </p:nvPr>
        </p:nvSpPr>
        <p:spPr bwMode="auto">
          <a:xfrm>
            <a:off x="330200" y="1389887"/>
            <a:ext cx="8613775" cy="4279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80232" name="Text Box 8"/>
          <p:cNvSpPr txBox="1">
            <a:spLocks noChangeArrowheads="1"/>
          </p:cNvSpPr>
          <p:nvPr userDrawn="1"/>
        </p:nvSpPr>
        <p:spPr bwMode="auto">
          <a:xfrm>
            <a:off x="6003925" y="6089650"/>
            <a:ext cx="2820988" cy="457200"/>
          </a:xfrm>
          <a:prstGeom prst="rect">
            <a:avLst/>
          </a:prstGeom>
          <a:noFill/>
          <a:ln w="9525">
            <a:noFill/>
            <a:miter lim="800000"/>
            <a:headEnd/>
            <a:tailEnd/>
          </a:ln>
          <a:effectLst/>
        </p:spPr>
        <p:txBody>
          <a:bodyPr>
            <a:spAutoFit/>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endParaRPr lang="en-US" dirty="0" smtClean="0"/>
          </a:p>
        </p:txBody>
      </p:sp>
      <p:sp>
        <p:nvSpPr>
          <p:cNvPr id="180235" name="Text Box 11"/>
          <p:cNvSpPr txBox="1">
            <a:spLocks noChangeArrowheads="1"/>
          </p:cNvSpPr>
          <p:nvPr userDrawn="1"/>
        </p:nvSpPr>
        <p:spPr bwMode="auto">
          <a:xfrm>
            <a:off x="303213" y="6581775"/>
            <a:ext cx="8840787" cy="269875"/>
          </a:xfrm>
          <a:prstGeom prst="rect">
            <a:avLst/>
          </a:prstGeom>
          <a:noFill/>
          <a:ln w="9525">
            <a:noFill/>
            <a:miter lim="800000"/>
            <a:headEnd/>
            <a:tailEnd/>
          </a:ln>
          <a:effectLst/>
        </p:spPr>
        <p:txBody>
          <a:bodyPr/>
          <a:lstStyle>
            <a:lvl1pPr eaLnBrk="0" hangingPunct="0">
              <a:tabLst>
                <a:tab pos="7485063" algn="l"/>
              </a:tabLst>
              <a:defRPr sz="2400">
                <a:solidFill>
                  <a:schemeClr val="tx1"/>
                </a:solidFill>
                <a:latin typeface="Arial" charset="0"/>
                <a:ea typeface="ＭＳ Ｐゴシック" charset="0"/>
              </a:defRPr>
            </a:lvl1pPr>
            <a:lvl2pPr marL="742950" indent="-285750" eaLnBrk="0" hangingPunct="0">
              <a:tabLst>
                <a:tab pos="7485063" algn="l"/>
              </a:tabLst>
              <a:defRPr sz="2400">
                <a:solidFill>
                  <a:schemeClr val="tx1"/>
                </a:solidFill>
                <a:latin typeface="Arial" charset="0"/>
                <a:ea typeface="ＭＳ Ｐゴシック" charset="0"/>
              </a:defRPr>
            </a:lvl2pPr>
            <a:lvl3pPr marL="1143000" indent="-228600" eaLnBrk="0" hangingPunct="0">
              <a:tabLst>
                <a:tab pos="7485063" algn="l"/>
              </a:tabLst>
              <a:defRPr sz="2400">
                <a:solidFill>
                  <a:schemeClr val="tx1"/>
                </a:solidFill>
                <a:latin typeface="Arial" charset="0"/>
                <a:ea typeface="ＭＳ Ｐゴシック" charset="0"/>
              </a:defRPr>
            </a:lvl3pPr>
            <a:lvl4pPr marL="1600200" indent="-228600" eaLnBrk="0" hangingPunct="0">
              <a:tabLst>
                <a:tab pos="7485063" algn="l"/>
              </a:tabLst>
              <a:defRPr sz="2400">
                <a:solidFill>
                  <a:schemeClr val="tx1"/>
                </a:solidFill>
                <a:latin typeface="Arial" charset="0"/>
                <a:ea typeface="ＭＳ Ｐゴシック" charset="0"/>
              </a:defRPr>
            </a:lvl4pPr>
            <a:lvl5pPr marL="2057400" indent="-228600" eaLnBrk="0" hangingPunct="0">
              <a:tabLst>
                <a:tab pos="7485063" algn="l"/>
              </a:tabLst>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tabLst>
                <a:tab pos="7485063" algn="l"/>
              </a:tabLs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tabLst>
                <a:tab pos="7485063" algn="l"/>
              </a:tabLs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tabLst>
                <a:tab pos="7485063" algn="l"/>
              </a:tabLs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tabLst>
                <a:tab pos="7485063" algn="l"/>
              </a:tabLst>
              <a:defRPr sz="2400">
                <a:solidFill>
                  <a:schemeClr val="tx1"/>
                </a:solidFill>
                <a:latin typeface="Arial" charset="0"/>
                <a:ea typeface="ＭＳ Ｐゴシック" charset="0"/>
              </a:defRPr>
            </a:lvl9pPr>
          </a:lstStyle>
          <a:p>
            <a:pPr algn="r" eaLnBrk="1" hangingPunct="1">
              <a:spcBef>
                <a:spcPct val="50000"/>
              </a:spcBef>
              <a:defRPr/>
            </a:pPr>
            <a:endParaRPr lang="en-US" sz="1000" dirty="0" smtClean="0"/>
          </a:p>
        </p:txBody>
      </p:sp>
      <p:cxnSp>
        <p:nvCxnSpPr>
          <p:cNvPr id="8" name="Straight Connector 7"/>
          <p:cNvCxnSpPr/>
          <p:nvPr userDrawn="1"/>
        </p:nvCxnSpPr>
        <p:spPr>
          <a:xfrm>
            <a:off x="0" y="1158875"/>
            <a:ext cx="9144000"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sp>
        <p:nvSpPr>
          <p:cNvPr id="9" name="Text Box 13"/>
          <p:cNvSpPr txBox="1">
            <a:spLocks noChangeArrowheads="1"/>
          </p:cNvSpPr>
          <p:nvPr userDrawn="1"/>
        </p:nvSpPr>
        <p:spPr bwMode="auto">
          <a:xfrm>
            <a:off x="0" y="6588125"/>
            <a:ext cx="9144000" cy="246063"/>
          </a:xfrm>
          <a:prstGeom prst="rect">
            <a:avLst/>
          </a:prstGeom>
          <a:noFill/>
          <a:ln>
            <a:noFill/>
          </a:ln>
          <a:effectLst/>
          <a:extLst/>
        </p:spPr>
        <p:txBody>
          <a:bodyPr/>
          <a:lstStyle>
            <a:lvl1pPr algn="l" eaLnBrk="0" hangingPunct="0">
              <a:tabLst>
                <a:tab pos="7485063" algn="l"/>
              </a:tabLst>
              <a:defRPr sz="2400">
                <a:solidFill>
                  <a:schemeClr val="tx1"/>
                </a:solidFill>
                <a:latin typeface="Times New Roman" pitchFamily="18" charset="0"/>
              </a:defRPr>
            </a:lvl1pPr>
            <a:lvl2pPr algn="l" eaLnBrk="0" hangingPunct="0">
              <a:tabLst>
                <a:tab pos="7485063" algn="l"/>
              </a:tabLst>
              <a:defRPr sz="2400">
                <a:solidFill>
                  <a:schemeClr val="tx1"/>
                </a:solidFill>
                <a:latin typeface="Times New Roman" pitchFamily="18" charset="0"/>
              </a:defRPr>
            </a:lvl2pPr>
            <a:lvl3pPr algn="l" eaLnBrk="0" hangingPunct="0">
              <a:tabLst>
                <a:tab pos="7485063" algn="l"/>
              </a:tabLst>
              <a:defRPr sz="2400">
                <a:solidFill>
                  <a:schemeClr val="tx1"/>
                </a:solidFill>
                <a:latin typeface="Times New Roman" pitchFamily="18" charset="0"/>
              </a:defRPr>
            </a:lvl3pPr>
            <a:lvl4pPr algn="l" eaLnBrk="0" hangingPunct="0">
              <a:tabLst>
                <a:tab pos="7485063" algn="l"/>
              </a:tabLst>
              <a:defRPr sz="2400">
                <a:solidFill>
                  <a:schemeClr val="tx1"/>
                </a:solidFill>
                <a:latin typeface="Times New Roman" pitchFamily="18" charset="0"/>
              </a:defRPr>
            </a:lvl4pPr>
            <a:lvl5pPr algn="l" eaLnBrk="0" hangingPunct="0">
              <a:tabLst>
                <a:tab pos="7485063" algn="l"/>
              </a:tabLst>
              <a:defRPr sz="2400">
                <a:solidFill>
                  <a:schemeClr val="tx1"/>
                </a:solidFill>
                <a:latin typeface="Times New Roman" pitchFamily="18" charset="0"/>
              </a:defRPr>
            </a:lvl5pPr>
            <a:lvl6pPr eaLnBrk="0" fontAlgn="base" hangingPunct="0">
              <a:spcBef>
                <a:spcPct val="0"/>
              </a:spcBef>
              <a:spcAft>
                <a:spcPct val="0"/>
              </a:spcAft>
              <a:tabLst>
                <a:tab pos="7485063" algn="l"/>
              </a:tabLst>
              <a:defRPr sz="2400">
                <a:solidFill>
                  <a:schemeClr val="tx1"/>
                </a:solidFill>
                <a:latin typeface="Times New Roman" pitchFamily="18" charset="0"/>
              </a:defRPr>
            </a:lvl6pPr>
            <a:lvl7pPr eaLnBrk="0" fontAlgn="base" hangingPunct="0">
              <a:spcBef>
                <a:spcPct val="0"/>
              </a:spcBef>
              <a:spcAft>
                <a:spcPct val="0"/>
              </a:spcAft>
              <a:tabLst>
                <a:tab pos="7485063" algn="l"/>
              </a:tabLst>
              <a:defRPr sz="2400">
                <a:solidFill>
                  <a:schemeClr val="tx1"/>
                </a:solidFill>
                <a:latin typeface="Times New Roman" pitchFamily="18" charset="0"/>
              </a:defRPr>
            </a:lvl7pPr>
            <a:lvl8pPr eaLnBrk="0" fontAlgn="base" hangingPunct="0">
              <a:spcBef>
                <a:spcPct val="0"/>
              </a:spcBef>
              <a:spcAft>
                <a:spcPct val="0"/>
              </a:spcAft>
              <a:tabLst>
                <a:tab pos="7485063" algn="l"/>
              </a:tabLst>
              <a:defRPr sz="2400">
                <a:solidFill>
                  <a:schemeClr val="tx1"/>
                </a:solidFill>
                <a:latin typeface="Times New Roman" pitchFamily="18" charset="0"/>
              </a:defRPr>
            </a:lvl8pPr>
            <a:lvl9pPr eaLnBrk="0" fontAlgn="base" hangingPunct="0">
              <a:spcBef>
                <a:spcPct val="0"/>
              </a:spcBef>
              <a:spcAft>
                <a:spcPct val="0"/>
              </a:spcAft>
              <a:tabLst>
                <a:tab pos="7485063" algn="l"/>
              </a:tabLst>
              <a:defRPr sz="2400">
                <a:solidFill>
                  <a:schemeClr val="tx1"/>
                </a:solidFill>
                <a:latin typeface="Times New Roman" pitchFamily="18" charset="0"/>
              </a:defRPr>
            </a:lvl9pPr>
          </a:lstStyle>
          <a:p>
            <a:pPr algn="ctr">
              <a:defRPr/>
            </a:pPr>
            <a:r>
              <a:rPr lang="en-US" sz="1000" dirty="0" smtClean="0">
                <a:latin typeface="Arial" pitchFamily="34" charset="0"/>
                <a:ea typeface="MS PGothic" pitchFamily="34" charset="-128"/>
                <a:cs typeface="Arial" pitchFamily="34" charset="0"/>
              </a:rPr>
              <a:t>Copyright © </a:t>
            </a:r>
            <a:r>
              <a:rPr lang="en-US" sz="1000" dirty="0" smtClean="0">
                <a:latin typeface="Arial" pitchFamily="34" charset="0"/>
                <a:ea typeface="MS PGothic" pitchFamily="34" charset="-128"/>
                <a:cs typeface="Arial" pitchFamily="34" charset="0"/>
              </a:rPr>
              <a:t>2020 </a:t>
            </a:r>
            <a:r>
              <a:rPr lang="en-US" sz="1000" dirty="0" smtClean="0">
                <a:latin typeface="Arial" pitchFamily="34" charset="0"/>
                <a:ea typeface="MS PGothic" pitchFamily="34" charset="-128"/>
                <a:cs typeface="Arial" pitchFamily="34" charset="0"/>
              </a:rPr>
              <a:t>Wolters Kluwer • All Rights Reserved</a:t>
            </a:r>
            <a:endParaRPr lang="en-US" sz="1000" dirty="0">
              <a:latin typeface="Arial" pitchFamily="34" charset="0"/>
              <a:ea typeface="MS PGothic" pitchFamily="34" charset="-128"/>
              <a:cs typeface="Arial" pitchFamily="34" charset="0"/>
            </a:endParaRPr>
          </a:p>
        </p:txBody>
      </p:sp>
      <p:pic>
        <p:nvPicPr>
          <p:cNvPr id="1032" name="Picture 14" descr="WK_CMYK.jpg"/>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57200" y="6600825"/>
            <a:ext cx="131762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44"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Lst>
  <p:txStyles>
    <p:titleStyle>
      <a:lvl1pPr algn="l" rtl="0" eaLnBrk="0" fontAlgn="base" hangingPunct="0">
        <a:lnSpc>
          <a:spcPct val="90000"/>
        </a:lnSpc>
        <a:spcBef>
          <a:spcPct val="0"/>
        </a:spcBef>
        <a:spcAft>
          <a:spcPct val="0"/>
        </a:spcAft>
        <a:defRPr sz="2800" b="1">
          <a:solidFill>
            <a:srgbClr val="186EC4"/>
          </a:solidFill>
          <a:latin typeface="+mj-lt"/>
          <a:ea typeface="ＭＳ Ｐゴシック" charset="0"/>
          <a:cs typeface="ＭＳ Ｐゴシック" charset="0"/>
        </a:defRPr>
      </a:lvl1pPr>
      <a:lvl2pPr algn="l" rtl="0" eaLnBrk="0" fontAlgn="base" hangingPunct="0">
        <a:lnSpc>
          <a:spcPct val="90000"/>
        </a:lnSpc>
        <a:spcBef>
          <a:spcPct val="0"/>
        </a:spcBef>
        <a:spcAft>
          <a:spcPct val="0"/>
        </a:spcAft>
        <a:defRPr sz="2800" b="1">
          <a:solidFill>
            <a:srgbClr val="186EC4"/>
          </a:solidFill>
          <a:latin typeface="Verdana" pitchFamily="34" charset="0"/>
          <a:ea typeface="ＭＳ Ｐゴシック" charset="0"/>
          <a:cs typeface="ＭＳ Ｐゴシック" charset="0"/>
        </a:defRPr>
      </a:lvl2pPr>
      <a:lvl3pPr algn="l" rtl="0" eaLnBrk="0" fontAlgn="base" hangingPunct="0">
        <a:lnSpc>
          <a:spcPct val="90000"/>
        </a:lnSpc>
        <a:spcBef>
          <a:spcPct val="0"/>
        </a:spcBef>
        <a:spcAft>
          <a:spcPct val="0"/>
        </a:spcAft>
        <a:defRPr sz="2800" b="1">
          <a:solidFill>
            <a:srgbClr val="186EC4"/>
          </a:solidFill>
          <a:latin typeface="Verdana" pitchFamily="34" charset="0"/>
          <a:ea typeface="ＭＳ Ｐゴシック" charset="0"/>
          <a:cs typeface="ＭＳ Ｐゴシック" charset="0"/>
        </a:defRPr>
      </a:lvl3pPr>
      <a:lvl4pPr algn="l" rtl="0" eaLnBrk="0" fontAlgn="base" hangingPunct="0">
        <a:lnSpc>
          <a:spcPct val="90000"/>
        </a:lnSpc>
        <a:spcBef>
          <a:spcPct val="0"/>
        </a:spcBef>
        <a:spcAft>
          <a:spcPct val="0"/>
        </a:spcAft>
        <a:defRPr sz="2800" b="1">
          <a:solidFill>
            <a:srgbClr val="186EC4"/>
          </a:solidFill>
          <a:latin typeface="Verdana" pitchFamily="34" charset="0"/>
          <a:ea typeface="ＭＳ Ｐゴシック" charset="0"/>
          <a:cs typeface="ＭＳ Ｐゴシック" charset="0"/>
        </a:defRPr>
      </a:lvl4pPr>
      <a:lvl5pPr algn="l" rtl="0" eaLnBrk="0" fontAlgn="base" hangingPunct="0">
        <a:lnSpc>
          <a:spcPct val="90000"/>
        </a:lnSpc>
        <a:spcBef>
          <a:spcPct val="0"/>
        </a:spcBef>
        <a:spcAft>
          <a:spcPct val="0"/>
        </a:spcAft>
        <a:defRPr sz="2800" b="1">
          <a:solidFill>
            <a:srgbClr val="186EC4"/>
          </a:solidFill>
          <a:latin typeface="Verdana" pitchFamily="34" charset="0"/>
          <a:ea typeface="ＭＳ Ｐゴシック" charset="0"/>
          <a:cs typeface="ＭＳ Ｐゴシック" charset="0"/>
        </a:defRPr>
      </a:lvl5pPr>
      <a:lvl6pPr marL="457200" algn="l" rtl="0" fontAlgn="base">
        <a:lnSpc>
          <a:spcPct val="90000"/>
        </a:lnSpc>
        <a:spcBef>
          <a:spcPct val="0"/>
        </a:spcBef>
        <a:spcAft>
          <a:spcPct val="0"/>
        </a:spcAft>
        <a:defRPr sz="2800" b="1">
          <a:solidFill>
            <a:srgbClr val="186EC4"/>
          </a:solidFill>
          <a:latin typeface="Verdana" pitchFamily="34" charset="0"/>
        </a:defRPr>
      </a:lvl6pPr>
      <a:lvl7pPr marL="914400" algn="l" rtl="0" fontAlgn="base">
        <a:lnSpc>
          <a:spcPct val="90000"/>
        </a:lnSpc>
        <a:spcBef>
          <a:spcPct val="0"/>
        </a:spcBef>
        <a:spcAft>
          <a:spcPct val="0"/>
        </a:spcAft>
        <a:defRPr sz="2800" b="1">
          <a:solidFill>
            <a:srgbClr val="186EC4"/>
          </a:solidFill>
          <a:latin typeface="Verdana" pitchFamily="34" charset="0"/>
        </a:defRPr>
      </a:lvl7pPr>
      <a:lvl8pPr marL="1371600" algn="l" rtl="0" fontAlgn="base">
        <a:lnSpc>
          <a:spcPct val="90000"/>
        </a:lnSpc>
        <a:spcBef>
          <a:spcPct val="0"/>
        </a:spcBef>
        <a:spcAft>
          <a:spcPct val="0"/>
        </a:spcAft>
        <a:defRPr sz="2800" b="1">
          <a:solidFill>
            <a:srgbClr val="186EC4"/>
          </a:solidFill>
          <a:latin typeface="Verdana" pitchFamily="34" charset="0"/>
        </a:defRPr>
      </a:lvl8pPr>
      <a:lvl9pPr marL="1828800" algn="l" rtl="0" fontAlgn="base">
        <a:lnSpc>
          <a:spcPct val="90000"/>
        </a:lnSpc>
        <a:spcBef>
          <a:spcPct val="0"/>
        </a:spcBef>
        <a:spcAft>
          <a:spcPct val="0"/>
        </a:spcAft>
        <a:defRPr sz="2800" b="1">
          <a:solidFill>
            <a:srgbClr val="186EC4"/>
          </a:solidFill>
          <a:latin typeface="Verdana" pitchFamily="34" charset="0"/>
        </a:defRPr>
      </a:lvl9pPr>
    </p:titleStyle>
    <p:bodyStyle>
      <a:lvl1pPr marL="280988" indent="-280988" algn="l" rtl="0" eaLnBrk="0" fontAlgn="base" hangingPunct="0">
        <a:lnSpc>
          <a:spcPct val="90000"/>
        </a:lnSpc>
        <a:spcBef>
          <a:spcPct val="60000"/>
        </a:spcBef>
        <a:spcAft>
          <a:spcPct val="0"/>
        </a:spcAft>
        <a:buClr>
          <a:srgbClr val="CC9900"/>
        </a:buClr>
        <a:buFont typeface="Wingdings" pitchFamily="2" charset="2"/>
        <a:buChar char="v"/>
        <a:defRPr sz="2200">
          <a:solidFill>
            <a:schemeClr val="tx1"/>
          </a:solidFill>
          <a:latin typeface="+mn-lt"/>
          <a:ea typeface="ＭＳ Ｐゴシック" charset="0"/>
          <a:cs typeface="ＭＳ Ｐゴシック" charset="0"/>
        </a:defRPr>
      </a:lvl1pPr>
      <a:lvl2pPr marL="862013" indent="-404813" algn="l" rtl="0" eaLnBrk="0" fontAlgn="base" hangingPunct="0">
        <a:lnSpc>
          <a:spcPct val="90000"/>
        </a:lnSpc>
        <a:spcBef>
          <a:spcPct val="60000"/>
        </a:spcBef>
        <a:spcAft>
          <a:spcPct val="0"/>
        </a:spcAft>
        <a:buClr>
          <a:srgbClr val="CC9900"/>
        </a:buClr>
        <a:buFont typeface="Courier New" pitchFamily="49" charset="0"/>
        <a:buChar char="o"/>
        <a:defRPr sz="2200">
          <a:solidFill>
            <a:schemeClr val="tx1"/>
          </a:solidFill>
          <a:latin typeface="+mn-lt"/>
          <a:ea typeface="ＭＳ Ｐゴシック" charset="0"/>
        </a:defRPr>
      </a:lvl2pPr>
      <a:lvl3pPr marL="1204913" indent="-228600" algn="l" rtl="0" eaLnBrk="0" fontAlgn="base" hangingPunct="0">
        <a:lnSpc>
          <a:spcPct val="90000"/>
        </a:lnSpc>
        <a:spcBef>
          <a:spcPct val="60000"/>
        </a:spcBef>
        <a:spcAft>
          <a:spcPct val="0"/>
        </a:spcAft>
        <a:buClr>
          <a:srgbClr val="CC9900"/>
        </a:buClr>
        <a:buFont typeface="Wingdings" pitchFamily="2" charset="2"/>
        <a:buChar char="§"/>
        <a:defRPr sz="2200">
          <a:solidFill>
            <a:schemeClr val="tx1"/>
          </a:solidFill>
          <a:latin typeface="+mn-lt"/>
          <a:ea typeface="ＭＳ Ｐゴシック" charset="0"/>
        </a:defRPr>
      </a:lvl3pPr>
      <a:lvl4pPr marL="1600200" indent="-228600" algn="l" rtl="0" eaLnBrk="0" fontAlgn="base" hangingPunct="0">
        <a:lnSpc>
          <a:spcPct val="90000"/>
        </a:lnSpc>
        <a:spcBef>
          <a:spcPct val="60000"/>
        </a:spcBef>
        <a:spcAft>
          <a:spcPct val="0"/>
        </a:spcAft>
        <a:buClr>
          <a:srgbClr val="CC9900"/>
        </a:buClr>
        <a:buFont typeface="Wingdings" pitchFamily="2" charset="2"/>
        <a:buChar char="Ø"/>
        <a:defRPr sz="2200">
          <a:solidFill>
            <a:schemeClr val="tx1"/>
          </a:solidFill>
          <a:latin typeface="+mn-lt"/>
          <a:ea typeface="ＭＳ Ｐゴシック" charset="0"/>
        </a:defRPr>
      </a:lvl4pPr>
      <a:lvl5pPr marL="2057400" indent="-228600" algn="l" rtl="0" eaLnBrk="0" fontAlgn="base" hangingPunct="0">
        <a:lnSpc>
          <a:spcPct val="90000"/>
        </a:lnSpc>
        <a:spcBef>
          <a:spcPct val="60000"/>
        </a:spcBef>
        <a:spcAft>
          <a:spcPct val="0"/>
        </a:spcAft>
        <a:buClr>
          <a:srgbClr val="CC9900"/>
        </a:buClr>
        <a:buChar char="•"/>
        <a:defRPr sz="2200">
          <a:solidFill>
            <a:schemeClr val="tx1"/>
          </a:solidFill>
          <a:latin typeface="+mn-lt"/>
          <a:ea typeface="ＭＳ Ｐゴシック" charset="0"/>
        </a:defRPr>
      </a:lvl5pPr>
      <a:lvl6pPr marL="2514600" indent="-228600" algn="l" rtl="0" fontAlgn="base">
        <a:lnSpc>
          <a:spcPct val="90000"/>
        </a:lnSpc>
        <a:spcBef>
          <a:spcPct val="60000"/>
        </a:spcBef>
        <a:spcAft>
          <a:spcPct val="0"/>
        </a:spcAft>
        <a:buClr>
          <a:srgbClr val="CC9900"/>
        </a:buClr>
        <a:buChar char="•"/>
        <a:defRPr sz="2200">
          <a:solidFill>
            <a:schemeClr val="tx1"/>
          </a:solidFill>
          <a:latin typeface="+mn-lt"/>
        </a:defRPr>
      </a:lvl6pPr>
      <a:lvl7pPr marL="2971800" indent="-228600" algn="l" rtl="0" fontAlgn="base">
        <a:lnSpc>
          <a:spcPct val="90000"/>
        </a:lnSpc>
        <a:spcBef>
          <a:spcPct val="60000"/>
        </a:spcBef>
        <a:spcAft>
          <a:spcPct val="0"/>
        </a:spcAft>
        <a:buClr>
          <a:srgbClr val="CC9900"/>
        </a:buClr>
        <a:buChar char="•"/>
        <a:defRPr sz="2200">
          <a:solidFill>
            <a:schemeClr val="tx1"/>
          </a:solidFill>
          <a:latin typeface="+mn-lt"/>
        </a:defRPr>
      </a:lvl7pPr>
      <a:lvl8pPr marL="3429000" indent="-228600" algn="l" rtl="0" fontAlgn="base">
        <a:lnSpc>
          <a:spcPct val="90000"/>
        </a:lnSpc>
        <a:spcBef>
          <a:spcPct val="60000"/>
        </a:spcBef>
        <a:spcAft>
          <a:spcPct val="0"/>
        </a:spcAft>
        <a:buClr>
          <a:srgbClr val="CC9900"/>
        </a:buClr>
        <a:buChar char="•"/>
        <a:defRPr sz="2200">
          <a:solidFill>
            <a:schemeClr val="tx1"/>
          </a:solidFill>
          <a:latin typeface="+mn-lt"/>
        </a:defRPr>
      </a:lvl8pPr>
      <a:lvl9pPr marL="3886200" indent="-228600" algn="l" rtl="0" fontAlgn="base">
        <a:lnSpc>
          <a:spcPct val="90000"/>
        </a:lnSpc>
        <a:spcBef>
          <a:spcPct val="60000"/>
        </a:spcBef>
        <a:spcAft>
          <a:spcPct val="0"/>
        </a:spcAft>
        <a:buClr>
          <a:srgbClr val="CC9900"/>
        </a:buClr>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25550" y="2653403"/>
            <a:ext cx="6692900" cy="1551194"/>
          </a:xfrm>
        </p:spPr>
        <p:txBody>
          <a:bodyPr/>
          <a:lstStyle/>
          <a:p>
            <a:pPr>
              <a:defRPr/>
            </a:pPr>
            <a:r>
              <a:rPr lang="en-GB" altLang="en-US" dirty="0" smtClean="0"/>
              <a:t>Chapter </a:t>
            </a:r>
            <a:r>
              <a:rPr lang="en-GB" altLang="en-US" dirty="0"/>
              <a:t>15: </a:t>
            </a:r>
            <a:br>
              <a:rPr lang="en-GB" altLang="en-US" dirty="0"/>
            </a:br>
            <a:r>
              <a:rPr lang="en-GB" altLang="en-US" dirty="0"/>
              <a:t/>
            </a:r>
            <a:br>
              <a:rPr lang="en-GB" altLang="en-US" dirty="0"/>
            </a:br>
            <a:r>
              <a:rPr lang="en-US" dirty="0"/>
              <a:t>Introduction to the Immune Response and </a:t>
            </a:r>
            <a:r>
              <a:rPr lang="en-US" dirty="0" smtClean="0"/>
              <a:t>Inflammation</a:t>
            </a:r>
            <a:endParaRPr lang="en-US" dirty="0"/>
          </a:p>
        </p:txBody>
      </p:sp>
    </p:spTree>
    <p:extLst>
      <p:ext uri="{BB962C8B-B14F-4D97-AF65-F5344CB8AC3E}">
        <p14:creationId xmlns:p14="http://schemas.microsoft.com/office/powerpoint/2010/main" val="62574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a typeface="+mj-ea"/>
                <a:cs typeface="+mj-cs"/>
              </a:rPr>
              <a:t>Answer to </a:t>
            </a:r>
            <a:r>
              <a:rPr lang="en-US" dirty="0"/>
              <a:t>Question #1</a:t>
            </a:r>
            <a:endParaRPr lang="en-US" dirty="0" smtClean="0">
              <a:ea typeface="+mj-ea"/>
              <a:cs typeface="+mj-cs"/>
            </a:endParaRPr>
          </a:p>
        </p:txBody>
      </p:sp>
      <p:sp>
        <p:nvSpPr>
          <p:cNvPr id="12291" name="Content Placeholder 2"/>
          <p:cNvSpPr>
            <a:spLocks noGrp="1"/>
          </p:cNvSpPr>
          <p:nvPr>
            <p:ph idx="1"/>
          </p:nvPr>
        </p:nvSpPr>
        <p:spPr/>
        <p:txBody>
          <a:bodyPr/>
          <a:lstStyle/>
          <a:p>
            <a:pPr eaLnBrk="1" hangingPunct="1"/>
            <a:endParaRPr lang="en-US" altLang="en-US" sz="2100" dirty="0" smtClean="0">
              <a:ea typeface="ＭＳ Ｐゴシック" charset="-128"/>
            </a:endParaRPr>
          </a:p>
          <a:p>
            <a:pPr algn="ctr" eaLnBrk="1" hangingPunct="1">
              <a:buFontTx/>
              <a:buNone/>
            </a:pPr>
            <a:r>
              <a:rPr lang="en-US" altLang="en-US" sz="2100" dirty="0" smtClean="0">
                <a:ea typeface="ＭＳ Ｐゴシック" charset="-128"/>
              </a:rPr>
              <a:t>True</a:t>
            </a:r>
          </a:p>
          <a:p>
            <a:pPr eaLnBrk="1" hangingPunct="1"/>
            <a:endParaRPr lang="en-US" altLang="en-US" sz="2100" dirty="0" smtClean="0">
              <a:ea typeface="ＭＳ Ｐゴシック" charset="-128"/>
            </a:endParaRPr>
          </a:p>
          <a:p>
            <a:pPr algn="ctr" eaLnBrk="1" hangingPunct="1">
              <a:buFontTx/>
              <a:buNone/>
            </a:pPr>
            <a:r>
              <a:rPr lang="en-US" altLang="en-US" sz="2100" dirty="0" smtClean="0">
                <a:ea typeface="ＭＳ Ｐゴシック" charset="-128"/>
              </a:rPr>
              <a:t>	Rationale: Certain anatomical barriers exist to prevent the entry of foreign pathogens and to serve as important lines of defense in protecting the body. These barriers include the skin and mucous membranes, gastric acid, and the major histocompatibility complex.</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dirty="0" smtClean="0">
                <a:ea typeface="ＭＳ Ｐゴシック" charset="-128"/>
              </a:rPr>
              <a:t>Histamine Release</a:t>
            </a:r>
          </a:p>
        </p:txBody>
      </p:sp>
      <p:sp>
        <p:nvSpPr>
          <p:cNvPr id="13315" name="Content Placeholder 2"/>
          <p:cNvSpPr>
            <a:spLocks noGrp="1"/>
          </p:cNvSpPr>
          <p:nvPr>
            <p:ph idx="1"/>
          </p:nvPr>
        </p:nvSpPr>
        <p:spPr/>
        <p:txBody>
          <a:bodyPr/>
          <a:lstStyle/>
          <a:p>
            <a:pPr eaLnBrk="1" hangingPunct="1"/>
            <a:r>
              <a:rPr lang="en-US" altLang="en-US" sz="2100" dirty="0" smtClean="0">
                <a:ea typeface="ＭＳ Ｐゴシック" charset="-128"/>
              </a:rPr>
              <a:t>A Locally Mediated Response</a:t>
            </a:r>
          </a:p>
          <a:p>
            <a:pPr eaLnBrk="1" hangingPunct="1"/>
            <a:r>
              <a:rPr lang="en-US" altLang="en-US" sz="2100" dirty="0" smtClean="0">
                <a:ea typeface="ＭＳ Ｐゴシック" charset="-128"/>
              </a:rPr>
              <a:t>Causes vasodilation</a:t>
            </a:r>
          </a:p>
          <a:p>
            <a:pPr eaLnBrk="1" hangingPunct="1"/>
            <a:r>
              <a:rPr lang="en-US" altLang="en-US" sz="2100" dirty="0" smtClean="0">
                <a:ea typeface="ＭＳ Ｐゴシック" charset="-128"/>
              </a:rPr>
              <a:t>Brings neutrophils to the injured area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dirty="0" smtClean="0">
                <a:ea typeface="ＭＳ Ｐゴシック" charset="-128"/>
              </a:rPr>
              <a:t>Chemotaxis</a:t>
            </a:r>
          </a:p>
        </p:txBody>
      </p:sp>
      <p:sp>
        <p:nvSpPr>
          <p:cNvPr id="14339" name="Content Placeholder 2"/>
          <p:cNvSpPr>
            <a:spLocks noGrp="1"/>
          </p:cNvSpPr>
          <p:nvPr>
            <p:ph idx="1"/>
          </p:nvPr>
        </p:nvSpPr>
        <p:spPr/>
        <p:txBody>
          <a:bodyPr/>
          <a:lstStyle/>
          <a:p>
            <a:pPr eaLnBrk="1" hangingPunct="1"/>
            <a:r>
              <a:rPr lang="en-US" altLang="en-US" sz="2100" dirty="0" smtClean="0">
                <a:ea typeface="ＭＳ Ｐゴシック" charset="-128"/>
              </a:rPr>
              <a:t>Activated by arachidonic acid</a:t>
            </a:r>
          </a:p>
          <a:p>
            <a:pPr eaLnBrk="1" hangingPunct="1"/>
            <a:r>
              <a:rPr lang="en-US" altLang="en-US" sz="2100" dirty="0" smtClean="0">
                <a:ea typeface="ＭＳ Ｐゴシック" charset="-128"/>
              </a:rPr>
              <a:t>Attract neutrophils and macrophages to become very aggressive</a:t>
            </a:r>
          </a:p>
          <a:p>
            <a:pPr eaLnBrk="1" hangingPunct="1"/>
            <a:r>
              <a:rPr lang="en-US" altLang="en-US" sz="2100" dirty="0" smtClean="0">
                <a:ea typeface="ＭＳ Ｐゴシック" charset="-128"/>
              </a:rPr>
              <a:t>Cause local cellular breakdown and further inflammation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a:xfrm>
            <a:off x="429768" y="301751"/>
            <a:ext cx="8524875" cy="777240"/>
          </a:xfrm>
        </p:spPr>
        <p:txBody>
          <a:bodyPr/>
          <a:lstStyle/>
          <a:p>
            <a:pPr eaLnBrk="1" hangingPunct="1">
              <a:defRPr/>
            </a:pPr>
            <a:r>
              <a:rPr lang="en-US" dirty="0" smtClean="0">
                <a:ea typeface="+mj-ea"/>
                <a:cs typeface="+mj-cs"/>
              </a:rPr>
              <a:t>Inflammatory Response Clinical Presentation</a:t>
            </a:r>
          </a:p>
        </p:txBody>
      </p:sp>
      <p:sp>
        <p:nvSpPr>
          <p:cNvPr id="15363" name="Rectangle 3"/>
          <p:cNvSpPr>
            <a:spLocks noGrp="1" noChangeArrowheads="1"/>
          </p:cNvSpPr>
          <p:nvPr>
            <p:ph idx="1"/>
          </p:nvPr>
        </p:nvSpPr>
        <p:spPr/>
        <p:txBody>
          <a:bodyPr/>
          <a:lstStyle/>
          <a:p>
            <a:pPr eaLnBrk="1" hangingPunct="1"/>
            <a:r>
              <a:rPr lang="en-US" altLang="en-US" sz="2100" b="1" dirty="0" smtClean="0">
                <a:ea typeface="ＭＳ Ｐゴシック" charset="-128"/>
                <a:cs typeface="Times New Roman" pitchFamily="18" charset="0"/>
              </a:rPr>
              <a:t>Calor </a:t>
            </a:r>
            <a:r>
              <a:rPr lang="en-US" altLang="en-US" sz="2100" dirty="0" smtClean="0">
                <a:ea typeface="ＭＳ Ｐゴシック" charset="-128"/>
                <a:cs typeface="Times New Roman" pitchFamily="18" charset="0"/>
              </a:rPr>
              <a:t>(Heat)</a:t>
            </a:r>
          </a:p>
          <a:p>
            <a:pPr lvl="1" eaLnBrk="1" hangingPunct="1"/>
            <a:r>
              <a:rPr lang="en-US" altLang="en-US" sz="2100" dirty="0" smtClean="0">
                <a:ea typeface="ＭＳ Ｐゴシック" charset="-128"/>
                <a:cs typeface="Times New Roman" pitchFamily="18" charset="0"/>
              </a:rPr>
              <a:t>Caused by increased blood flow</a:t>
            </a:r>
          </a:p>
          <a:p>
            <a:pPr eaLnBrk="1" hangingPunct="1"/>
            <a:r>
              <a:rPr lang="en-US" altLang="en-US" sz="2100" b="1" dirty="0" smtClean="0">
                <a:ea typeface="ＭＳ Ｐゴシック" charset="-128"/>
                <a:cs typeface="Times New Roman" pitchFamily="18" charset="0"/>
              </a:rPr>
              <a:t>Tumor </a:t>
            </a:r>
            <a:r>
              <a:rPr lang="en-US" altLang="en-US" sz="2100" dirty="0" smtClean="0">
                <a:ea typeface="ＭＳ Ｐゴシック" charset="-128"/>
                <a:cs typeface="Times New Roman" pitchFamily="18" charset="0"/>
              </a:rPr>
              <a:t>(Swelling)</a:t>
            </a:r>
          </a:p>
          <a:p>
            <a:pPr lvl="1" eaLnBrk="1" hangingPunct="1"/>
            <a:r>
              <a:rPr lang="en-US" altLang="en-US" sz="2100" dirty="0" smtClean="0">
                <a:ea typeface="ＭＳ Ｐゴシック" charset="-128"/>
                <a:cs typeface="Times New Roman" pitchFamily="18" charset="0"/>
              </a:rPr>
              <a:t>Caused by fluid that leaks into the tissues </a:t>
            </a:r>
          </a:p>
          <a:p>
            <a:pPr eaLnBrk="1" hangingPunct="1"/>
            <a:r>
              <a:rPr lang="en-US" altLang="en-US" sz="2100" b="1" dirty="0" smtClean="0">
                <a:ea typeface="ＭＳ Ｐゴシック" charset="-128"/>
                <a:cs typeface="Times New Roman" pitchFamily="18" charset="0"/>
              </a:rPr>
              <a:t>Rubor </a:t>
            </a:r>
            <a:r>
              <a:rPr lang="en-US" altLang="en-US" sz="2100" dirty="0" smtClean="0">
                <a:ea typeface="ＭＳ Ｐゴシック" charset="-128"/>
                <a:cs typeface="Times New Roman" pitchFamily="18" charset="0"/>
              </a:rPr>
              <a:t>(Redness)</a:t>
            </a:r>
          </a:p>
          <a:p>
            <a:pPr lvl="1" eaLnBrk="1" hangingPunct="1"/>
            <a:r>
              <a:rPr lang="en-US" altLang="en-US" sz="2100" dirty="0" smtClean="0">
                <a:ea typeface="ＭＳ Ｐゴシック" charset="-128"/>
                <a:cs typeface="Times New Roman" pitchFamily="18" charset="0"/>
              </a:rPr>
              <a:t>Caused by the increase in blood flow due to vasodilation</a:t>
            </a:r>
          </a:p>
          <a:p>
            <a:pPr eaLnBrk="1" hangingPunct="1"/>
            <a:r>
              <a:rPr lang="en-US" altLang="en-US" sz="2100" b="1" dirty="0" smtClean="0">
                <a:ea typeface="ＭＳ Ｐゴシック" charset="-128"/>
                <a:cs typeface="Times New Roman" pitchFamily="18" charset="0"/>
              </a:rPr>
              <a:t>Dolor </a:t>
            </a:r>
            <a:r>
              <a:rPr lang="en-US" altLang="en-US" sz="2100" dirty="0" smtClean="0">
                <a:ea typeface="ＭＳ Ｐゴシック" charset="-128"/>
                <a:cs typeface="Times New Roman" pitchFamily="18" charset="0"/>
              </a:rPr>
              <a:t>(Pain)</a:t>
            </a:r>
          </a:p>
          <a:p>
            <a:pPr lvl="1" eaLnBrk="1" hangingPunct="1"/>
            <a:r>
              <a:rPr lang="en-US" altLang="en-US" sz="2100" dirty="0" smtClean="0">
                <a:ea typeface="ＭＳ Ｐゴシック" charset="-128"/>
                <a:cs typeface="Times New Roman" pitchFamily="18" charset="0"/>
              </a:rPr>
              <a:t>Caused by the activation of pain fibers</a:t>
            </a:r>
            <a:endParaRPr lang="en-US" altLang="en-US" sz="2100" dirty="0" smtClean="0">
              <a:ea typeface="ＭＳ Ｐゴシック"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a typeface="+mj-ea"/>
                <a:cs typeface="+mj-cs"/>
              </a:rPr>
              <a:t>Question #2</a:t>
            </a:r>
          </a:p>
        </p:txBody>
      </p:sp>
      <p:sp>
        <p:nvSpPr>
          <p:cNvPr id="16387" name="Content Placeholder 2"/>
          <p:cNvSpPr>
            <a:spLocks noGrp="1"/>
          </p:cNvSpPr>
          <p:nvPr>
            <p:ph idx="1"/>
          </p:nvPr>
        </p:nvSpPr>
        <p:spPr/>
        <p:txBody>
          <a:bodyPr/>
          <a:lstStyle/>
          <a:p>
            <a:pPr eaLnBrk="1" hangingPunct="1">
              <a:buFontTx/>
              <a:buNone/>
            </a:pPr>
            <a:r>
              <a:rPr lang="en-US" altLang="en-US" sz="2100" dirty="0" smtClean="0">
                <a:ea typeface="ＭＳ Ｐゴシック" charset="-128"/>
              </a:rPr>
              <a:t>	What factor assists in making macrophages and neutrophils very aggressive?</a:t>
            </a:r>
          </a:p>
          <a:p>
            <a:pPr eaLnBrk="1" hangingPunct="1">
              <a:buFontTx/>
              <a:buNone/>
            </a:pPr>
            <a:r>
              <a:rPr lang="en-US" altLang="en-US" sz="2100" dirty="0" smtClean="0">
                <a:ea typeface="ＭＳ Ｐゴシック" charset="-128"/>
              </a:rPr>
              <a:t>	A. Cellular Defenses</a:t>
            </a:r>
          </a:p>
          <a:p>
            <a:pPr eaLnBrk="1" hangingPunct="1">
              <a:buFontTx/>
              <a:buNone/>
            </a:pPr>
            <a:r>
              <a:rPr lang="en-US" altLang="en-US" sz="2100" dirty="0" smtClean="0">
                <a:ea typeface="ＭＳ Ｐゴシック" charset="-128"/>
              </a:rPr>
              <a:t>	B. Histocompatibility</a:t>
            </a:r>
          </a:p>
          <a:p>
            <a:pPr eaLnBrk="1" hangingPunct="1">
              <a:buFontTx/>
              <a:buNone/>
            </a:pPr>
            <a:r>
              <a:rPr lang="en-US" altLang="en-US" sz="2100" dirty="0" smtClean="0">
                <a:ea typeface="ＭＳ Ｐゴシック" charset="-128"/>
              </a:rPr>
              <a:t>	C. Barrier Defenses</a:t>
            </a:r>
          </a:p>
          <a:p>
            <a:pPr eaLnBrk="1" hangingPunct="1">
              <a:buFontTx/>
              <a:buNone/>
            </a:pPr>
            <a:r>
              <a:rPr lang="en-US" altLang="en-US" sz="2100" dirty="0" smtClean="0">
                <a:ea typeface="ＭＳ Ｐゴシック" charset="-128"/>
              </a:rPr>
              <a:t>	D. Chemotaxis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a typeface="+mj-ea"/>
                <a:cs typeface="+mj-cs"/>
              </a:rPr>
              <a:t>Answer to </a:t>
            </a:r>
            <a:r>
              <a:rPr lang="en-US" dirty="0"/>
              <a:t>Question #2</a:t>
            </a:r>
            <a:endParaRPr lang="en-US" dirty="0" smtClean="0">
              <a:ea typeface="+mj-ea"/>
              <a:cs typeface="+mj-cs"/>
            </a:endParaRPr>
          </a:p>
        </p:txBody>
      </p:sp>
      <p:sp>
        <p:nvSpPr>
          <p:cNvPr id="17411" name="Content Placeholder 2"/>
          <p:cNvSpPr>
            <a:spLocks noGrp="1"/>
          </p:cNvSpPr>
          <p:nvPr>
            <p:ph idx="1"/>
          </p:nvPr>
        </p:nvSpPr>
        <p:spPr/>
        <p:txBody>
          <a:bodyPr/>
          <a:lstStyle/>
          <a:p>
            <a:pPr eaLnBrk="1" hangingPunct="1"/>
            <a:endParaRPr lang="en-US" altLang="en-US" sz="2100" dirty="0" smtClean="0">
              <a:ea typeface="ＭＳ Ｐゴシック" charset="-128"/>
            </a:endParaRPr>
          </a:p>
          <a:p>
            <a:pPr algn="ctr" eaLnBrk="1" hangingPunct="1">
              <a:buFontTx/>
              <a:buNone/>
            </a:pPr>
            <a:r>
              <a:rPr lang="en-US" altLang="en-US" sz="2100" dirty="0" smtClean="0">
                <a:ea typeface="ＭＳ Ｐゴシック" charset="-128"/>
              </a:rPr>
              <a:t>D. Chemotaxis</a:t>
            </a:r>
          </a:p>
          <a:p>
            <a:pPr eaLnBrk="1" hangingPunct="1"/>
            <a:endParaRPr lang="en-US" altLang="en-US" sz="2100" dirty="0" smtClean="0">
              <a:ea typeface="ＭＳ Ｐゴシック" charset="-128"/>
            </a:endParaRPr>
          </a:p>
          <a:p>
            <a:pPr eaLnBrk="1" hangingPunct="1">
              <a:buFontTx/>
              <a:buNone/>
            </a:pPr>
            <a:r>
              <a:rPr lang="en-US" altLang="en-US" sz="2100" dirty="0" smtClean="0">
                <a:ea typeface="ＭＳ Ｐゴシック" charset="-128"/>
              </a:rPr>
              <a:t>	Rationale: Some leukotrienes activated by arachidonic acid have a property called chemotaxis, which is the ability to attract neutrophils and to stimulate them and other macrophages in the area to be very aggressive.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p:txBody>
          <a:bodyPr/>
          <a:lstStyle/>
          <a:p>
            <a:pPr eaLnBrk="1" hangingPunct="1">
              <a:defRPr/>
            </a:pPr>
            <a:r>
              <a:rPr lang="en-US" dirty="0" smtClean="0">
                <a:ea typeface="+mj-ea"/>
                <a:cs typeface="+mj-cs"/>
              </a:rPr>
              <a:t>Immune Response</a:t>
            </a:r>
          </a:p>
        </p:txBody>
      </p:sp>
      <p:sp>
        <p:nvSpPr>
          <p:cNvPr id="18435" name="Rectangle 3"/>
          <p:cNvSpPr>
            <a:spLocks noGrp="1" noChangeArrowheads="1"/>
          </p:cNvSpPr>
          <p:nvPr>
            <p:ph idx="1"/>
          </p:nvPr>
        </p:nvSpPr>
        <p:spPr/>
        <p:txBody>
          <a:bodyPr/>
          <a:lstStyle/>
          <a:p>
            <a:pPr eaLnBrk="1" hangingPunct="1"/>
            <a:r>
              <a:rPr lang="en-US" altLang="en-US" sz="2100" dirty="0" smtClean="0">
                <a:ea typeface="ＭＳ Ｐゴシック" charset="-128"/>
                <a:cs typeface="Times New Roman" pitchFamily="18" charset="0"/>
              </a:rPr>
              <a:t>More specific invasion can stimulate a more specific response through the immune system</a:t>
            </a:r>
          </a:p>
          <a:p>
            <a:pPr lvl="1" eaLnBrk="1" hangingPunct="1"/>
            <a:r>
              <a:rPr lang="en-US" altLang="en-US" sz="2100" dirty="0" smtClean="0">
                <a:ea typeface="ＭＳ Ｐゴシック" charset="-128"/>
                <a:cs typeface="Times New Roman" pitchFamily="18" charset="0"/>
              </a:rPr>
              <a:t>Lymphocytes produced in the bone marrow can develop into T lymphocytes or B lymphocytes </a:t>
            </a:r>
          </a:p>
          <a:p>
            <a:pPr lvl="1" eaLnBrk="1" hangingPunct="1"/>
            <a:r>
              <a:rPr lang="en-US" altLang="en-US" sz="2100" dirty="0" smtClean="0">
                <a:ea typeface="ＭＳ Ｐゴシック" charset="-128"/>
                <a:cs typeface="Times New Roman" pitchFamily="18" charset="0"/>
              </a:rPr>
              <a:t>Other identified lymphocytes include natural killer cells and lymphokine-activated killer cells</a:t>
            </a:r>
          </a:p>
          <a:p>
            <a:pPr lvl="2" eaLnBrk="1" hangingPunct="1"/>
            <a:r>
              <a:rPr lang="en-US" altLang="en-US" sz="2100" dirty="0" smtClean="0">
                <a:ea typeface="ＭＳ Ｐゴシック" charset="-128"/>
                <a:cs typeface="Times New Roman" pitchFamily="18" charset="0"/>
              </a:rPr>
              <a:t>These cells are aggressive against neoplastic or cancer cells and promote rapid cellular death</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Rectangle 2"/>
          <p:cNvSpPr>
            <a:spLocks noGrp="1" noChangeArrowheads="1"/>
          </p:cNvSpPr>
          <p:nvPr>
            <p:ph type="title"/>
          </p:nvPr>
        </p:nvSpPr>
        <p:spPr/>
        <p:txBody>
          <a:bodyPr/>
          <a:lstStyle/>
          <a:p>
            <a:pPr eaLnBrk="1" hangingPunct="1">
              <a:defRPr/>
            </a:pPr>
            <a:r>
              <a:rPr lang="en-US" dirty="0" smtClean="0">
                <a:ea typeface="+mj-ea"/>
                <a:cs typeface="+mj-cs"/>
              </a:rPr>
              <a:t>Types of T Cells</a:t>
            </a:r>
          </a:p>
        </p:txBody>
      </p:sp>
      <p:sp>
        <p:nvSpPr>
          <p:cNvPr id="19459" name="Rectangle 3"/>
          <p:cNvSpPr>
            <a:spLocks noGrp="1" noChangeArrowheads="1"/>
          </p:cNvSpPr>
          <p:nvPr>
            <p:ph idx="1"/>
          </p:nvPr>
        </p:nvSpPr>
        <p:spPr/>
        <p:txBody>
          <a:bodyPr/>
          <a:lstStyle/>
          <a:p>
            <a:pPr eaLnBrk="1" hangingPunct="1"/>
            <a:r>
              <a:rPr lang="en-US" altLang="en-US" sz="2100" dirty="0" smtClean="0">
                <a:ea typeface="ＭＳ Ｐゴシック" charset="-128"/>
                <a:cs typeface="Times New Roman" pitchFamily="18" charset="0"/>
              </a:rPr>
              <a:t>Effector or Cytotoxic T Cells </a:t>
            </a:r>
          </a:p>
          <a:p>
            <a:pPr eaLnBrk="1" hangingPunct="1"/>
            <a:r>
              <a:rPr lang="en-US" altLang="en-US" sz="2100" dirty="0" smtClean="0">
                <a:ea typeface="ＭＳ Ｐゴシック" charset="-128"/>
                <a:cs typeface="Times New Roman" pitchFamily="18" charset="0"/>
              </a:rPr>
              <a:t>Helper T Cells </a:t>
            </a:r>
          </a:p>
          <a:p>
            <a:pPr eaLnBrk="1" hangingPunct="1"/>
            <a:r>
              <a:rPr lang="en-US" altLang="en-US" sz="2100" dirty="0" smtClean="0">
                <a:ea typeface="ＭＳ Ｐゴシック" charset="-128"/>
                <a:cs typeface="Times New Roman" pitchFamily="18" charset="0"/>
              </a:rPr>
              <a:t>Suppressor T Cells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p:txBody>
          <a:bodyPr/>
          <a:lstStyle/>
          <a:p>
            <a:pPr eaLnBrk="1" hangingPunct="1">
              <a:defRPr/>
            </a:pPr>
            <a:r>
              <a:rPr lang="en-US" dirty="0" smtClean="0">
                <a:ea typeface="+mj-ea"/>
                <a:cs typeface="+mj-cs"/>
              </a:rPr>
              <a:t>Function of T-Cells</a:t>
            </a:r>
          </a:p>
        </p:txBody>
      </p:sp>
      <p:sp>
        <p:nvSpPr>
          <p:cNvPr id="20483" name="Rectangle 3"/>
          <p:cNvSpPr>
            <a:spLocks noGrp="1" noChangeArrowheads="1"/>
          </p:cNvSpPr>
          <p:nvPr>
            <p:ph idx="1"/>
          </p:nvPr>
        </p:nvSpPr>
        <p:spPr>
          <a:xfrm>
            <a:off x="330200" y="1389887"/>
            <a:ext cx="8613775" cy="5024165"/>
          </a:xfrm>
        </p:spPr>
        <p:txBody>
          <a:bodyPr/>
          <a:lstStyle/>
          <a:p>
            <a:pPr eaLnBrk="1" hangingPunct="1"/>
            <a:r>
              <a:rPr lang="en-US" altLang="en-US" sz="2100" dirty="0" smtClean="0">
                <a:ea typeface="ＭＳ Ｐゴシック" charset="-128"/>
                <a:cs typeface="Times New Roman" pitchFamily="18" charset="0"/>
              </a:rPr>
              <a:t>Effector or Cytotoxic T Cells</a:t>
            </a:r>
          </a:p>
          <a:p>
            <a:pPr lvl="1" eaLnBrk="1" hangingPunct="1"/>
            <a:r>
              <a:rPr lang="en-US" altLang="en-US" sz="2100" dirty="0" smtClean="0">
                <a:ea typeface="ＭＳ Ｐゴシック" charset="-128"/>
                <a:cs typeface="Times New Roman" pitchFamily="18" charset="0"/>
              </a:rPr>
              <a:t>Found throughout the body</a:t>
            </a:r>
          </a:p>
          <a:p>
            <a:pPr lvl="1" eaLnBrk="1" hangingPunct="1"/>
            <a:r>
              <a:rPr lang="en-US" altLang="en-US" sz="2100" dirty="0" smtClean="0">
                <a:ea typeface="ＭＳ Ｐゴシック" charset="-128"/>
                <a:cs typeface="Times New Roman" pitchFamily="18" charset="0"/>
              </a:rPr>
              <a:t>Aggressive against non-self cells</a:t>
            </a:r>
          </a:p>
          <a:p>
            <a:pPr lvl="1" eaLnBrk="1" hangingPunct="1"/>
            <a:r>
              <a:rPr lang="en-US" altLang="en-US" sz="2100" dirty="0" smtClean="0">
                <a:ea typeface="ＭＳ Ｐゴシック" charset="-128"/>
                <a:cs typeface="Times New Roman" pitchFamily="18" charset="0"/>
              </a:rPr>
              <a:t>Can directly destroy foreign cells or mark cell so other cells can destroy these cells</a:t>
            </a:r>
          </a:p>
          <a:p>
            <a:pPr eaLnBrk="1" hangingPunct="1"/>
            <a:r>
              <a:rPr lang="en-US" altLang="en-US" sz="2100" dirty="0" smtClean="0">
                <a:ea typeface="ＭＳ Ｐゴシック" charset="-128"/>
                <a:cs typeface="Times New Roman" pitchFamily="18" charset="0"/>
              </a:rPr>
              <a:t>Helper T Cells </a:t>
            </a:r>
          </a:p>
          <a:p>
            <a:pPr lvl="1" eaLnBrk="1" hangingPunct="1"/>
            <a:r>
              <a:rPr lang="en-US" altLang="en-US" sz="2100" dirty="0" smtClean="0">
                <a:ea typeface="ＭＳ Ｐゴシック" charset="-128"/>
                <a:cs typeface="Times New Roman" pitchFamily="18" charset="0"/>
              </a:rPr>
              <a:t>Stimulate the activity of B cells and effector T cells to become more aggressive</a:t>
            </a:r>
          </a:p>
          <a:p>
            <a:pPr eaLnBrk="1" hangingPunct="1"/>
            <a:r>
              <a:rPr lang="en-US" altLang="en-US" sz="2100" dirty="0" smtClean="0">
                <a:ea typeface="ＭＳ Ｐゴシック" charset="-128"/>
                <a:cs typeface="Times New Roman" pitchFamily="18" charset="0"/>
              </a:rPr>
              <a:t>Suppressor T Cells</a:t>
            </a:r>
            <a:r>
              <a:rPr lang="en-US" altLang="en-US" sz="2100" b="1" dirty="0" smtClean="0">
                <a:ea typeface="ＭＳ Ｐゴシック" charset="-128"/>
                <a:cs typeface="Times New Roman" pitchFamily="18" charset="0"/>
              </a:rPr>
              <a:t>  </a:t>
            </a:r>
          </a:p>
          <a:p>
            <a:pPr lvl="1" eaLnBrk="1" hangingPunct="1"/>
            <a:r>
              <a:rPr lang="en-US" altLang="en-US" sz="2100" dirty="0" smtClean="0">
                <a:ea typeface="ＭＳ Ｐゴシック" charset="-128"/>
                <a:cs typeface="Times New Roman" pitchFamily="18" charset="0"/>
              </a:rPr>
              <a:t>Monitor the chemical activity in the body </a:t>
            </a:r>
          </a:p>
          <a:p>
            <a:pPr lvl="1" eaLnBrk="1" hangingPunct="1"/>
            <a:r>
              <a:rPr lang="en-US" altLang="en-US" sz="2100" dirty="0" smtClean="0">
                <a:ea typeface="ＭＳ Ｐゴシック" charset="-128"/>
                <a:cs typeface="Times New Roman" pitchFamily="18" charset="0"/>
              </a:rPr>
              <a:t>Act to suppress B-cell and T-cell activity when the foreign antigen is under control</a:t>
            </a:r>
            <a:endParaRPr lang="en-US" altLang="en-US" sz="2100" dirty="0" smtClean="0">
              <a:ea typeface="ＭＳ Ｐゴシック"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Rectangle 2"/>
          <p:cNvSpPr>
            <a:spLocks noGrp="1" noChangeArrowheads="1"/>
          </p:cNvSpPr>
          <p:nvPr>
            <p:ph type="title"/>
          </p:nvPr>
        </p:nvSpPr>
        <p:spPr/>
        <p:txBody>
          <a:bodyPr/>
          <a:lstStyle/>
          <a:p>
            <a:pPr eaLnBrk="1" hangingPunct="1">
              <a:defRPr/>
            </a:pPr>
            <a:r>
              <a:rPr lang="en-US" dirty="0" smtClean="0">
                <a:ea typeface="+mj-ea"/>
                <a:cs typeface="+mj-cs"/>
              </a:rPr>
              <a:t>The Role of the B Cell</a:t>
            </a:r>
          </a:p>
        </p:txBody>
      </p:sp>
      <p:sp>
        <p:nvSpPr>
          <p:cNvPr id="21507" name="Rectangle 3"/>
          <p:cNvSpPr>
            <a:spLocks noGrp="1" noChangeArrowheads="1"/>
          </p:cNvSpPr>
          <p:nvPr>
            <p:ph idx="1"/>
          </p:nvPr>
        </p:nvSpPr>
        <p:spPr/>
        <p:txBody>
          <a:bodyPr/>
          <a:lstStyle/>
          <a:p>
            <a:pPr eaLnBrk="1" hangingPunct="1"/>
            <a:r>
              <a:rPr lang="en-US" altLang="en-US" sz="2100" dirty="0" smtClean="0">
                <a:ea typeface="ＭＳ Ｐゴシック" charset="-128"/>
              </a:rPr>
              <a:t>Programmed to identify specific proteins or antigens</a:t>
            </a:r>
          </a:p>
          <a:p>
            <a:pPr eaLnBrk="1" hangingPunct="1"/>
            <a:r>
              <a:rPr lang="en-US" altLang="en-US" sz="2100" dirty="0" smtClean="0">
                <a:ea typeface="ＭＳ Ｐゴシック" charset="-128"/>
              </a:rPr>
              <a:t>Involved in humoral immunity</a:t>
            </a:r>
          </a:p>
          <a:p>
            <a:pPr eaLnBrk="1" hangingPunct="1"/>
            <a:r>
              <a:rPr lang="en-US" altLang="en-US" sz="2100" dirty="0" smtClean="0">
                <a:ea typeface="ＭＳ Ｐゴシック" charset="-128"/>
              </a:rPr>
              <a:t>Produce antibodies or immunoglobulins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dirty="0" smtClean="0">
                <a:ea typeface="ＭＳ Ｐゴシック" charset="-128"/>
              </a:rPr>
              <a:t>Body</a:t>
            </a:r>
            <a:r>
              <a:rPr lang="ja-JP" altLang="en-US" dirty="0" smtClean="0">
                <a:ea typeface="ＭＳ Ｐゴシック" charset="-128"/>
              </a:rPr>
              <a:t>’</a:t>
            </a:r>
            <a:r>
              <a:rPr lang="en-US" altLang="ja-JP" dirty="0" smtClean="0">
                <a:ea typeface="ＭＳ Ｐゴシック" charset="-128"/>
              </a:rPr>
              <a:t>s Defenses</a:t>
            </a:r>
            <a:endParaRPr lang="en-US" altLang="en-US" dirty="0" smtClean="0">
              <a:ea typeface="ＭＳ Ｐゴシック" charset="-128"/>
            </a:endParaRPr>
          </a:p>
        </p:txBody>
      </p:sp>
      <p:sp>
        <p:nvSpPr>
          <p:cNvPr id="4099" name="Rectangle 3"/>
          <p:cNvSpPr>
            <a:spLocks noGrp="1" noChangeArrowheads="1"/>
          </p:cNvSpPr>
          <p:nvPr>
            <p:ph idx="1"/>
          </p:nvPr>
        </p:nvSpPr>
        <p:spPr/>
        <p:txBody>
          <a:bodyPr/>
          <a:lstStyle/>
          <a:p>
            <a:pPr eaLnBrk="1" hangingPunct="1"/>
            <a:r>
              <a:rPr lang="en-US" altLang="en-US" sz="2100" dirty="0" smtClean="0">
                <a:ea typeface="ＭＳ Ｐゴシック" charset="-128"/>
                <a:cs typeface="Times New Roman" pitchFamily="18" charset="0"/>
              </a:rPr>
              <a:t>Barrier Defenses</a:t>
            </a:r>
          </a:p>
          <a:p>
            <a:pPr eaLnBrk="1" hangingPunct="1"/>
            <a:r>
              <a:rPr lang="en-US" altLang="en-US" sz="2100" dirty="0" smtClean="0">
                <a:ea typeface="ＭＳ Ｐゴシック" charset="-128"/>
                <a:cs typeface="Times New Roman" pitchFamily="18" charset="0"/>
              </a:rPr>
              <a:t>Cellular Defenses</a:t>
            </a:r>
          </a:p>
          <a:p>
            <a:pPr eaLnBrk="1" hangingPunct="1"/>
            <a:r>
              <a:rPr lang="en-US" altLang="en-US" sz="2100" dirty="0" smtClean="0">
                <a:ea typeface="ＭＳ Ｐゴシック" charset="-128"/>
                <a:cs typeface="Times New Roman" pitchFamily="18" charset="0"/>
              </a:rPr>
              <a:t>Inflammatory Response</a:t>
            </a:r>
          </a:p>
          <a:p>
            <a:pPr eaLnBrk="1" hangingPunct="1"/>
            <a:r>
              <a:rPr lang="en-US" altLang="en-US" sz="2100" dirty="0" smtClean="0">
                <a:ea typeface="ＭＳ Ｐゴシック" charset="-128"/>
                <a:cs typeface="Times New Roman" pitchFamily="18" charset="0"/>
              </a:rPr>
              <a:t>Immune Response</a:t>
            </a:r>
            <a:endParaRPr lang="en-US" altLang="en-US" sz="2100" dirty="0" smtClean="0">
              <a:ea typeface="ＭＳ Ｐゴシック"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a typeface="+mj-ea"/>
                <a:cs typeface="+mj-cs"/>
              </a:rPr>
              <a:t>Complement Proteins</a:t>
            </a:r>
          </a:p>
        </p:txBody>
      </p:sp>
      <p:sp>
        <p:nvSpPr>
          <p:cNvPr id="22531" name="Content Placeholder 2"/>
          <p:cNvSpPr>
            <a:spLocks noGrp="1"/>
          </p:cNvSpPr>
          <p:nvPr>
            <p:ph idx="1"/>
          </p:nvPr>
        </p:nvSpPr>
        <p:spPr/>
        <p:txBody>
          <a:bodyPr/>
          <a:lstStyle/>
          <a:p>
            <a:r>
              <a:rPr lang="en-US" altLang="en-US" sz="2100" dirty="0" smtClean="0">
                <a:ea typeface="ＭＳ Ｐゴシック" charset="-128"/>
              </a:rPr>
              <a:t>Antibody Formation – </a:t>
            </a:r>
          </a:p>
          <a:p>
            <a:pPr lvl="1"/>
            <a:r>
              <a:rPr lang="en-US" altLang="en-US" sz="2100" dirty="0" smtClean="0">
                <a:ea typeface="ＭＳ Ｐゴシック" charset="-128"/>
              </a:rPr>
              <a:t>React in a cascade fashion to form a ring around the antigen–antibody complex. The complement can destroy the antigen by altering the membrane, allowing an osmotic in flow of fluid that causes the cell to burst.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29768" y="652325"/>
            <a:ext cx="8524875" cy="394980"/>
          </a:xfrm>
        </p:spPr>
        <p:txBody>
          <a:bodyPr/>
          <a:lstStyle/>
          <a:p>
            <a:r>
              <a:rPr lang="en-US" altLang="en-US" dirty="0" smtClean="0">
                <a:ea typeface="ＭＳ Ｐゴシック" charset="-128"/>
              </a:rPr>
              <a:t>Antibody Formation</a:t>
            </a:r>
          </a:p>
        </p:txBody>
      </p:sp>
      <p:sp>
        <p:nvSpPr>
          <p:cNvPr id="23555" name="Content Placeholder 2"/>
          <p:cNvSpPr>
            <a:spLocks noGrp="1"/>
          </p:cNvSpPr>
          <p:nvPr>
            <p:ph idx="1"/>
          </p:nvPr>
        </p:nvSpPr>
        <p:spPr/>
        <p:txBody>
          <a:bodyPr/>
          <a:lstStyle/>
          <a:p>
            <a:r>
              <a:rPr lang="en-US" altLang="en-US" sz="2100" dirty="0" smtClean="0">
                <a:ea typeface="ＭＳ Ｐゴシック" charset="-128"/>
              </a:rPr>
              <a:t>Takes several days</a:t>
            </a:r>
          </a:p>
          <a:p>
            <a:r>
              <a:rPr lang="en-US" altLang="en-US" sz="2100" dirty="0" smtClean="0">
                <a:ea typeface="ＭＳ Ｐゴシック" charset="-128"/>
              </a:rPr>
              <a:t>Once activated the B cells form memory cells that will produce antibodies for immediate release in the future if the antigen is encountered.</a:t>
            </a:r>
          </a:p>
          <a:p>
            <a:r>
              <a:rPr lang="en-US" altLang="en-US" sz="2100" dirty="0" smtClean="0">
                <a:ea typeface="ＭＳ Ｐゴシック" charset="-128"/>
              </a:rPr>
              <a:t>The antibodies are released in the form of immunoglobulins- five different forms of (IG’s)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Rectangle 2"/>
          <p:cNvSpPr>
            <a:spLocks noGrp="1" noChangeArrowheads="1"/>
          </p:cNvSpPr>
          <p:nvPr>
            <p:ph type="title"/>
          </p:nvPr>
        </p:nvSpPr>
        <p:spPr/>
        <p:txBody>
          <a:bodyPr/>
          <a:lstStyle/>
          <a:p>
            <a:pPr eaLnBrk="1" hangingPunct="1">
              <a:defRPr/>
            </a:pPr>
            <a:r>
              <a:rPr lang="en-US" dirty="0" smtClean="0">
                <a:ea typeface="+mj-ea"/>
                <a:cs typeface="+mj-cs"/>
              </a:rPr>
              <a:t>Other Mediators in the Immune Response</a:t>
            </a:r>
          </a:p>
        </p:txBody>
      </p:sp>
      <p:sp>
        <p:nvSpPr>
          <p:cNvPr id="24579" name="Rectangle 3"/>
          <p:cNvSpPr>
            <a:spLocks noGrp="1" noChangeArrowheads="1"/>
          </p:cNvSpPr>
          <p:nvPr>
            <p:ph idx="1"/>
          </p:nvPr>
        </p:nvSpPr>
        <p:spPr/>
        <p:txBody>
          <a:bodyPr/>
          <a:lstStyle/>
          <a:p>
            <a:pPr eaLnBrk="1" hangingPunct="1"/>
            <a:r>
              <a:rPr lang="en-US" altLang="en-US" sz="2100" dirty="0" smtClean="0">
                <a:ea typeface="ＭＳ Ｐゴシック" charset="-128"/>
                <a:cs typeface="Times New Roman" pitchFamily="18" charset="0"/>
              </a:rPr>
              <a:t>Interferons </a:t>
            </a:r>
          </a:p>
          <a:p>
            <a:pPr lvl="1" eaLnBrk="1" hangingPunct="1"/>
            <a:r>
              <a:rPr lang="en-US" altLang="en-US" sz="2100" dirty="0" smtClean="0">
                <a:ea typeface="ＭＳ Ｐゴシック" charset="-128"/>
                <a:cs typeface="Times New Roman" pitchFamily="18" charset="0"/>
              </a:rPr>
              <a:t>Prevent viral replication and suppress malignant cell replication and tumor growth</a:t>
            </a:r>
          </a:p>
          <a:p>
            <a:pPr eaLnBrk="1" hangingPunct="1"/>
            <a:r>
              <a:rPr lang="en-US" altLang="en-US" sz="2100" dirty="0" smtClean="0">
                <a:ea typeface="ＭＳ Ｐゴシック" charset="-128"/>
                <a:cs typeface="Times New Roman" pitchFamily="18" charset="0"/>
              </a:rPr>
              <a:t>Interleukins </a:t>
            </a:r>
          </a:p>
          <a:p>
            <a:pPr lvl="1" eaLnBrk="1" hangingPunct="1"/>
            <a:r>
              <a:rPr lang="en-US" altLang="en-US" sz="2100" dirty="0" smtClean="0">
                <a:ea typeface="ＭＳ Ｐゴシック" charset="-128"/>
                <a:cs typeface="Times New Roman" pitchFamily="18" charset="0"/>
              </a:rPr>
              <a:t>Chemicals secreted by active leukocytes to influence other leukocytes</a:t>
            </a:r>
          </a:p>
          <a:p>
            <a:pPr eaLnBrk="1" hangingPunct="1"/>
            <a:r>
              <a:rPr lang="en-US" altLang="en-US" sz="2100" dirty="0" smtClean="0">
                <a:ea typeface="ＭＳ Ｐゴシック" charset="-128"/>
                <a:cs typeface="Times New Roman" pitchFamily="18" charset="0"/>
              </a:rPr>
              <a:t>Tumor Necrosis Factor (TNF)</a:t>
            </a:r>
          </a:p>
          <a:p>
            <a:pPr lvl="1" eaLnBrk="1" hangingPunct="1"/>
            <a:r>
              <a:rPr lang="en-US" altLang="en-US" sz="2100" dirty="0" smtClean="0">
                <a:ea typeface="ＭＳ Ｐゴシック" charset="-128"/>
                <a:cs typeface="Times New Roman" pitchFamily="18" charset="0"/>
              </a:rPr>
              <a:t>Chemical released by macrophages; inhibits tumor growth and can cause tumor regression</a:t>
            </a:r>
            <a:endParaRPr lang="en-US" altLang="en-US" sz="2100" dirty="0" smtClean="0">
              <a:ea typeface="ＭＳ Ｐゴシック"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768" y="301752"/>
            <a:ext cx="8524875" cy="777240"/>
          </a:xfrm>
        </p:spPr>
        <p:txBody>
          <a:bodyPr/>
          <a:lstStyle/>
          <a:p>
            <a:pPr eaLnBrk="1" hangingPunct="1">
              <a:defRPr/>
            </a:pPr>
            <a:r>
              <a:rPr lang="en-US" dirty="0" smtClean="0">
                <a:ea typeface="+mj-ea"/>
                <a:cs typeface="+mj-cs"/>
              </a:rPr>
              <a:t>Interrelationship of the Immune and Inflammatory Responses</a:t>
            </a:r>
          </a:p>
        </p:txBody>
      </p:sp>
      <p:sp>
        <p:nvSpPr>
          <p:cNvPr id="25603" name="Content Placeholder 2"/>
          <p:cNvSpPr>
            <a:spLocks noGrp="1"/>
          </p:cNvSpPr>
          <p:nvPr>
            <p:ph idx="1"/>
          </p:nvPr>
        </p:nvSpPr>
        <p:spPr/>
        <p:txBody>
          <a:bodyPr/>
          <a:lstStyle/>
          <a:p>
            <a:pPr eaLnBrk="1" hangingPunct="1"/>
            <a:r>
              <a:rPr lang="en-US" altLang="en-US" sz="2100" dirty="0" smtClean="0">
                <a:ea typeface="ＭＳ Ｐゴシック" charset="-128"/>
              </a:rPr>
              <a:t>Immune and inflammatory responses work together </a:t>
            </a:r>
          </a:p>
          <a:p>
            <a:pPr eaLnBrk="1" hangingPunct="1"/>
            <a:r>
              <a:rPr lang="en-US" altLang="en-US" sz="2100" dirty="0" smtClean="0">
                <a:ea typeface="ＭＳ Ｐゴシック" charset="-128"/>
              </a:rPr>
              <a:t>Effector T cells</a:t>
            </a:r>
          </a:p>
          <a:p>
            <a:pPr eaLnBrk="1" hangingPunct="1"/>
            <a:r>
              <a:rPr lang="en-US" altLang="en-US" sz="2100" dirty="0" smtClean="0">
                <a:ea typeface="ＭＳ Ｐゴシック" charset="-128"/>
              </a:rPr>
              <a:t>Both B cells and T cells depend on an effective inflammatory reaction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768" y="301752"/>
            <a:ext cx="8524875" cy="777240"/>
          </a:xfrm>
        </p:spPr>
        <p:txBody>
          <a:bodyPr/>
          <a:lstStyle/>
          <a:p>
            <a:pPr eaLnBrk="1" hangingPunct="1">
              <a:defRPr/>
            </a:pPr>
            <a:r>
              <a:rPr lang="en-US" dirty="0" smtClean="0">
                <a:ea typeface="+mj-ea"/>
                <a:cs typeface="+mj-cs"/>
              </a:rPr>
              <a:t>Pathophysiology Involving the Immune System</a:t>
            </a:r>
          </a:p>
        </p:txBody>
      </p:sp>
      <p:sp>
        <p:nvSpPr>
          <p:cNvPr id="26627" name="Content Placeholder 2"/>
          <p:cNvSpPr>
            <a:spLocks noGrp="1"/>
          </p:cNvSpPr>
          <p:nvPr>
            <p:ph idx="1"/>
          </p:nvPr>
        </p:nvSpPr>
        <p:spPr/>
        <p:txBody>
          <a:bodyPr/>
          <a:lstStyle/>
          <a:p>
            <a:pPr eaLnBrk="1" hangingPunct="1"/>
            <a:r>
              <a:rPr lang="en-US" altLang="en-US" sz="2100" dirty="0" smtClean="0">
                <a:ea typeface="ＭＳ Ｐゴシック" charset="-128"/>
              </a:rPr>
              <a:t>Neoplasms</a:t>
            </a:r>
          </a:p>
          <a:p>
            <a:pPr eaLnBrk="1" hangingPunct="1"/>
            <a:r>
              <a:rPr lang="en-US" altLang="en-US" sz="2100" dirty="0" smtClean="0">
                <a:ea typeface="ＭＳ Ｐゴシック" charset="-128"/>
              </a:rPr>
              <a:t>Viral Invasion of Cells</a:t>
            </a:r>
          </a:p>
          <a:p>
            <a:pPr eaLnBrk="1" hangingPunct="1"/>
            <a:r>
              <a:rPr lang="en-US" altLang="en-US" sz="2100" dirty="0" smtClean="0">
                <a:ea typeface="ＭＳ Ｐゴシック" charset="-128"/>
              </a:rPr>
              <a:t>Autoimmune Disease</a:t>
            </a:r>
          </a:p>
          <a:p>
            <a:pPr eaLnBrk="1" hangingPunct="1"/>
            <a:r>
              <a:rPr lang="en-US" altLang="en-US" sz="2100" dirty="0" smtClean="0">
                <a:ea typeface="ＭＳ Ｐゴシック" charset="-128"/>
              </a:rPr>
              <a:t>Transplant Rejection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a typeface="+mj-ea"/>
                <a:cs typeface="+mj-cs"/>
              </a:rPr>
              <a:t>Question #3</a:t>
            </a:r>
          </a:p>
        </p:txBody>
      </p:sp>
      <p:sp>
        <p:nvSpPr>
          <p:cNvPr id="27651" name="Content Placeholder 2"/>
          <p:cNvSpPr>
            <a:spLocks noGrp="1"/>
          </p:cNvSpPr>
          <p:nvPr>
            <p:ph idx="1"/>
          </p:nvPr>
        </p:nvSpPr>
        <p:spPr/>
        <p:txBody>
          <a:bodyPr/>
          <a:lstStyle/>
          <a:p>
            <a:pPr eaLnBrk="1" hangingPunct="1">
              <a:buFontTx/>
              <a:buNone/>
            </a:pPr>
            <a:r>
              <a:rPr lang="en-US" altLang="en-US" sz="2100" dirty="0" smtClean="0">
                <a:ea typeface="ＭＳ Ｐゴシック" charset="-128"/>
              </a:rPr>
              <a:t>	Interleukin 1 (IL-1) stimulates T and B cells to initiate an immune response. What is another function of interleukin?</a:t>
            </a:r>
          </a:p>
          <a:p>
            <a:pPr eaLnBrk="1" hangingPunct="1">
              <a:buFontTx/>
              <a:buNone/>
            </a:pPr>
            <a:r>
              <a:rPr lang="en-US" altLang="en-US" sz="2100" dirty="0" smtClean="0">
                <a:ea typeface="ＭＳ Ｐゴシック" charset="-128"/>
              </a:rPr>
              <a:t>	A. Arterial vascular spasms</a:t>
            </a:r>
          </a:p>
          <a:p>
            <a:pPr eaLnBrk="1" hangingPunct="1">
              <a:buFontTx/>
              <a:buNone/>
            </a:pPr>
            <a:r>
              <a:rPr lang="en-US" altLang="en-US" sz="2100" dirty="0" smtClean="0">
                <a:ea typeface="ＭＳ Ｐゴシック" charset="-128"/>
              </a:rPr>
              <a:t>	B. Venous stasis</a:t>
            </a:r>
          </a:p>
          <a:p>
            <a:pPr eaLnBrk="1" hangingPunct="1">
              <a:buFontTx/>
              <a:buNone/>
            </a:pPr>
            <a:r>
              <a:rPr lang="en-US" altLang="en-US" sz="2100" dirty="0" smtClean="0">
                <a:ea typeface="ＭＳ Ｐゴシック" charset="-128"/>
              </a:rPr>
              <a:t>	C. Slow-wave sleep induction</a:t>
            </a:r>
          </a:p>
          <a:p>
            <a:pPr eaLnBrk="1" hangingPunct="1">
              <a:buFontTx/>
              <a:buNone/>
            </a:pPr>
            <a:r>
              <a:rPr lang="en-US" altLang="en-US" sz="2100" dirty="0" smtClean="0">
                <a:ea typeface="ＭＳ Ｐゴシック" charset="-128"/>
              </a:rPr>
              <a:t>	D. REM sleep</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lstStyle/>
          <a:p>
            <a:pPr eaLnBrk="1" hangingPunct="1">
              <a:defRPr/>
            </a:pPr>
            <a:r>
              <a:rPr lang="en-US" dirty="0" smtClean="0">
                <a:ea typeface="+mj-ea"/>
                <a:cs typeface="+mj-cs"/>
              </a:rPr>
              <a:t>Answer to </a:t>
            </a:r>
            <a:r>
              <a:rPr lang="en-US" dirty="0"/>
              <a:t>Question #3</a:t>
            </a:r>
            <a:endParaRPr lang="en-US" dirty="0" smtClean="0">
              <a:ea typeface="+mj-ea"/>
              <a:cs typeface="+mj-cs"/>
            </a:endParaRPr>
          </a:p>
        </p:txBody>
      </p:sp>
      <p:sp>
        <p:nvSpPr>
          <p:cNvPr id="28675" name="Rectangle 3"/>
          <p:cNvSpPr>
            <a:spLocks noGrp="1" noChangeArrowheads="1"/>
          </p:cNvSpPr>
          <p:nvPr>
            <p:ph idx="1"/>
          </p:nvPr>
        </p:nvSpPr>
        <p:spPr/>
        <p:txBody>
          <a:bodyPr/>
          <a:lstStyle/>
          <a:p>
            <a:pPr eaLnBrk="1" hangingPunct="1">
              <a:buFontTx/>
              <a:buNone/>
            </a:pPr>
            <a:endParaRPr lang="en-US" altLang="en-US" sz="2100" dirty="0" smtClean="0">
              <a:ea typeface="ＭＳ Ｐゴシック" charset="-128"/>
            </a:endParaRPr>
          </a:p>
          <a:p>
            <a:pPr algn="ctr" eaLnBrk="1" hangingPunct="1">
              <a:buFontTx/>
              <a:buNone/>
            </a:pPr>
            <a:r>
              <a:rPr lang="en-US" altLang="en-US" sz="2100" dirty="0" smtClean="0">
                <a:ea typeface="ＭＳ Ｐゴシック" charset="-128"/>
              </a:rPr>
              <a:t>C. Slow-wave sleep induction</a:t>
            </a:r>
          </a:p>
          <a:p>
            <a:pPr eaLnBrk="1" hangingPunct="1">
              <a:buFontTx/>
              <a:buNone/>
            </a:pPr>
            <a:endParaRPr lang="en-US" altLang="en-US" sz="2100" dirty="0" smtClean="0">
              <a:ea typeface="ＭＳ Ｐゴシック" charset="-128"/>
            </a:endParaRPr>
          </a:p>
          <a:p>
            <a:pPr eaLnBrk="1" hangingPunct="1">
              <a:buFontTx/>
              <a:buNone/>
            </a:pPr>
            <a:r>
              <a:rPr lang="en-US" altLang="en-US" sz="2100" dirty="0" smtClean="0">
                <a:ea typeface="ＭＳ Ｐゴシック" charset="-128"/>
              </a:rPr>
              <a:t>	Rationale: Interleukins also cause fever, arthralgia, myalgia, and slow-wave sleep induction—all things that help the body to conserve energy for use in fighting off the invader.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Rectangle 2"/>
          <p:cNvSpPr>
            <a:spLocks noGrp="1" noChangeArrowheads="1"/>
          </p:cNvSpPr>
          <p:nvPr>
            <p:ph type="title"/>
          </p:nvPr>
        </p:nvSpPr>
        <p:spPr/>
        <p:txBody>
          <a:bodyPr/>
          <a:lstStyle/>
          <a:p>
            <a:pPr eaLnBrk="1" hangingPunct="1">
              <a:defRPr/>
            </a:pPr>
            <a:r>
              <a:rPr lang="en-US" dirty="0" smtClean="0">
                <a:ea typeface="+mj-ea"/>
                <a:cs typeface="+mj-cs"/>
              </a:rPr>
              <a:t>Barrier Defenses</a:t>
            </a:r>
          </a:p>
        </p:txBody>
      </p:sp>
      <p:sp>
        <p:nvSpPr>
          <p:cNvPr id="5123" name="Rectangle 3"/>
          <p:cNvSpPr>
            <a:spLocks noGrp="1" noChangeArrowheads="1"/>
          </p:cNvSpPr>
          <p:nvPr>
            <p:ph idx="1"/>
          </p:nvPr>
        </p:nvSpPr>
        <p:spPr/>
        <p:txBody>
          <a:bodyPr/>
          <a:lstStyle/>
          <a:p>
            <a:pPr eaLnBrk="1" hangingPunct="1"/>
            <a:r>
              <a:rPr lang="en-US" altLang="en-US" sz="2100" b="1" dirty="0" smtClean="0">
                <a:ea typeface="ＭＳ Ｐゴシック" charset="-128"/>
                <a:cs typeface="Times New Roman" pitchFamily="18" charset="0"/>
              </a:rPr>
              <a:t>Skin </a:t>
            </a:r>
          </a:p>
          <a:p>
            <a:pPr lvl="1" eaLnBrk="1" hangingPunct="1"/>
            <a:r>
              <a:rPr lang="en-US" altLang="en-US" sz="2100" dirty="0" smtClean="0">
                <a:ea typeface="ＭＳ Ｐゴシック" charset="-128"/>
                <a:cs typeface="Times New Roman" pitchFamily="18" charset="0"/>
              </a:rPr>
              <a:t>Protects the internal tissues and organs of the body </a:t>
            </a:r>
          </a:p>
          <a:p>
            <a:pPr eaLnBrk="1" hangingPunct="1"/>
            <a:r>
              <a:rPr lang="en-US" altLang="en-US" sz="2100" b="1" dirty="0" smtClean="0">
                <a:ea typeface="ＭＳ Ｐゴシック" charset="-128"/>
                <a:cs typeface="Times New Roman" pitchFamily="18" charset="0"/>
              </a:rPr>
              <a:t>Mucous Membranes</a:t>
            </a:r>
            <a:r>
              <a:rPr lang="en-US" altLang="en-US" sz="2100" dirty="0" smtClean="0">
                <a:ea typeface="ＭＳ Ｐゴシック" charset="-128"/>
                <a:cs typeface="Times New Roman" pitchFamily="18" charset="0"/>
              </a:rPr>
              <a:t> </a:t>
            </a:r>
          </a:p>
          <a:p>
            <a:pPr lvl="1" eaLnBrk="1" hangingPunct="1"/>
            <a:r>
              <a:rPr lang="en-US" altLang="en-US" sz="2100" dirty="0" smtClean="0">
                <a:ea typeface="ＭＳ Ｐゴシック" charset="-128"/>
                <a:cs typeface="Times New Roman" pitchFamily="18" charset="0"/>
              </a:rPr>
              <a:t>Line the areas of the body that are exposed to external influences, but do not have skin protection </a:t>
            </a:r>
          </a:p>
          <a:p>
            <a:pPr eaLnBrk="1" hangingPunct="1"/>
            <a:r>
              <a:rPr lang="en-US" altLang="en-US" sz="2100" b="1" dirty="0" smtClean="0">
                <a:ea typeface="ＭＳ Ｐゴシック" charset="-128"/>
                <a:cs typeface="Times New Roman" pitchFamily="18" charset="0"/>
              </a:rPr>
              <a:t>Gastric Acid</a:t>
            </a:r>
          </a:p>
          <a:p>
            <a:pPr lvl="1" eaLnBrk="1" hangingPunct="1"/>
            <a:r>
              <a:rPr lang="en-US" altLang="en-US" sz="2100" dirty="0" smtClean="0">
                <a:ea typeface="ＭＳ Ｐゴシック" charset="-128"/>
                <a:cs typeface="Times New Roman" pitchFamily="18" charset="0"/>
              </a:rPr>
              <a:t>Secreted by the stomach in response to many stimuli </a:t>
            </a:r>
          </a:p>
          <a:p>
            <a:pPr eaLnBrk="1" hangingPunct="1"/>
            <a:r>
              <a:rPr lang="en-US" altLang="en-US" sz="2100" b="1" dirty="0" smtClean="0">
                <a:ea typeface="ＭＳ Ｐゴシック" charset="-128"/>
                <a:cs typeface="Times New Roman" pitchFamily="18" charset="0"/>
              </a:rPr>
              <a:t>Major Histocompatibility Complex</a:t>
            </a:r>
            <a:endParaRPr lang="en-US" altLang="en-US" sz="2100" dirty="0" smtClean="0">
              <a:ea typeface="ＭＳ Ｐゴシック" charset="-128"/>
              <a:cs typeface="Times New Roman" pitchFamily="18" charset="0"/>
            </a:endParaRPr>
          </a:p>
          <a:p>
            <a:pPr lvl="1" eaLnBrk="1" hangingPunct="1"/>
            <a:r>
              <a:rPr lang="en-US" altLang="en-US" sz="2100" dirty="0" smtClean="0">
                <a:ea typeface="ＭＳ Ｐゴシック" charset="-128"/>
                <a:cs typeface="Times New Roman" pitchFamily="18" charset="0"/>
              </a:rPr>
              <a:t>Distinguishes between self-cells and foreign cells</a:t>
            </a:r>
            <a:endParaRPr lang="en-US" altLang="en-US" sz="2100" dirty="0" smtClean="0">
              <a:ea typeface="ＭＳ Ｐゴシック"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Rectangle 2"/>
          <p:cNvSpPr>
            <a:spLocks noGrp="1" noChangeArrowheads="1"/>
          </p:cNvSpPr>
          <p:nvPr>
            <p:ph type="title"/>
          </p:nvPr>
        </p:nvSpPr>
        <p:spPr>
          <a:xfrm>
            <a:off x="429768" y="652325"/>
            <a:ext cx="8524875" cy="394980"/>
          </a:xfrm>
        </p:spPr>
        <p:txBody>
          <a:bodyPr/>
          <a:lstStyle/>
          <a:p>
            <a:pPr eaLnBrk="1" hangingPunct="1">
              <a:defRPr/>
            </a:pPr>
            <a:r>
              <a:rPr lang="en-US" dirty="0" smtClean="0">
                <a:ea typeface="+mj-ea"/>
                <a:cs typeface="+mj-cs"/>
              </a:rPr>
              <a:t>Cellular Defenses</a:t>
            </a:r>
          </a:p>
        </p:txBody>
      </p:sp>
      <p:sp>
        <p:nvSpPr>
          <p:cNvPr id="6147" name="Rectangle 3"/>
          <p:cNvSpPr>
            <a:spLocks noGrp="1" noChangeArrowheads="1"/>
          </p:cNvSpPr>
          <p:nvPr>
            <p:ph idx="1"/>
          </p:nvPr>
        </p:nvSpPr>
        <p:spPr/>
        <p:txBody>
          <a:bodyPr/>
          <a:lstStyle/>
          <a:p>
            <a:pPr eaLnBrk="1" hangingPunct="1"/>
            <a:r>
              <a:rPr lang="en-US" altLang="en-US" sz="2100" dirty="0" smtClean="0">
                <a:ea typeface="ＭＳ Ｐゴシック" charset="-128"/>
                <a:cs typeface="Times New Roman" pitchFamily="18" charset="0"/>
              </a:rPr>
              <a:t>Mononuclear Phagocyte System (MPS)</a:t>
            </a:r>
          </a:p>
          <a:p>
            <a:pPr lvl="1" eaLnBrk="1" hangingPunct="1"/>
            <a:r>
              <a:rPr lang="en-US" altLang="en-US" sz="2100" dirty="0" smtClean="0">
                <a:ea typeface="ＭＳ Ｐゴシック" charset="-128"/>
                <a:cs typeface="Times New Roman" pitchFamily="18" charset="0"/>
              </a:rPr>
              <a:t>Composed of: </a:t>
            </a:r>
          </a:p>
          <a:p>
            <a:pPr lvl="2" eaLnBrk="1" hangingPunct="1"/>
            <a:r>
              <a:rPr lang="en-US" altLang="en-US" sz="2100" dirty="0" smtClean="0">
                <a:ea typeface="ＭＳ Ｐゴシック" charset="-128"/>
                <a:cs typeface="Times New Roman" pitchFamily="18" charset="0"/>
              </a:rPr>
              <a:t>Thymus gland</a:t>
            </a:r>
          </a:p>
          <a:p>
            <a:pPr lvl="2" eaLnBrk="1" hangingPunct="1"/>
            <a:r>
              <a:rPr lang="en-US" altLang="en-US" sz="2100" dirty="0" smtClean="0">
                <a:ea typeface="ＭＳ Ｐゴシック" charset="-128"/>
                <a:cs typeface="Times New Roman" pitchFamily="18" charset="0"/>
              </a:rPr>
              <a:t>Lymphatic tissue</a:t>
            </a:r>
          </a:p>
          <a:p>
            <a:pPr lvl="2" eaLnBrk="1" hangingPunct="1"/>
            <a:r>
              <a:rPr lang="en-US" altLang="en-US" sz="2100" dirty="0" smtClean="0">
                <a:ea typeface="ＭＳ Ｐゴシック" charset="-128"/>
                <a:cs typeface="Times New Roman" pitchFamily="18" charset="0"/>
              </a:rPr>
              <a:t>Leukocytes</a:t>
            </a:r>
          </a:p>
          <a:p>
            <a:pPr lvl="2" eaLnBrk="1" hangingPunct="1"/>
            <a:r>
              <a:rPr lang="en-US" altLang="en-US" sz="2100" dirty="0" smtClean="0">
                <a:ea typeface="ＭＳ Ｐゴシック" charset="-128"/>
                <a:cs typeface="Times New Roman" pitchFamily="18" charset="0"/>
              </a:rPr>
              <a:t>Lymphocytes- T and B cells and Myelocytes</a:t>
            </a:r>
          </a:p>
          <a:p>
            <a:pPr lvl="2" eaLnBrk="1" hangingPunct="1"/>
            <a:r>
              <a:rPr lang="en-US" altLang="en-US" sz="2100" dirty="0" smtClean="0">
                <a:ea typeface="ＭＳ Ｐゴシック" charset="-128"/>
                <a:cs typeface="Times New Roman" pitchFamily="18" charset="0"/>
              </a:rPr>
              <a:t>Numerous chemical mediators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9768" y="301752"/>
            <a:ext cx="8524875" cy="775597"/>
          </a:xfrm>
        </p:spPr>
        <p:txBody>
          <a:bodyPr/>
          <a:lstStyle/>
          <a:p>
            <a:r>
              <a:rPr lang="en-US" dirty="0"/>
              <a:t>Types of White Blood Cells, or </a:t>
            </a:r>
            <a:r>
              <a:rPr lang="en-US" dirty="0" smtClean="0"/>
              <a:t>Leukocytes, Produced </a:t>
            </a:r>
            <a:r>
              <a:rPr lang="en-US" dirty="0"/>
              <a:t>by the Body</a:t>
            </a:r>
          </a:p>
        </p:txBody>
      </p:sp>
      <p:pic>
        <p:nvPicPr>
          <p:cNvPr id="6" name="Content Placeholder 5" descr="This image explains Types of White Blood Cells, or Leukocytes, Produced by the Body"/>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8762" y="1390649"/>
            <a:ext cx="6510527" cy="4480560"/>
          </a:xfrm>
        </p:spPr>
      </p:pic>
    </p:spTree>
    <p:extLst>
      <p:ext uri="{BB962C8B-B14F-4D97-AF65-F5344CB8AC3E}">
        <p14:creationId xmlns:p14="http://schemas.microsoft.com/office/powerpoint/2010/main" val="3228508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a typeface="+mj-ea"/>
                <a:cs typeface="+mj-cs"/>
              </a:rPr>
              <a:t>Lymphoid Tissues</a:t>
            </a:r>
          </a:p>
        </p:txBody>
      </p:sp>
      <p:sp>
        <p:nvSpPr>
          <p:cNvPr id="8195" name="Content Placeholder 2"/>
          <p:cNvSpPr>
            <a:spLocks noGrp="1"/>
          </p:cNvSpPr>
          <p:nvPr>
            <p:ph idx="1"/>
          </p:nvPr>
        </p:nvSpPr>
        <p:spPr/>
        <p:txBody>
          <a:bodyPr/>
          <a:lstStyle/>
          <a:p>
            <a:pPr eaLnBrk="1" hangingPunct="1"/>
            <a:r>
              <a:rPr lang="en-US" altLang="en-US" sz="2100" dirty="0" smtClean="0">
                <a:ea typeface="ＭＳ Ｐゴシック" charset="-128"/>
              </a:rPr>
              <a:t>Lymph Nodes</a:t>
            </a:r>
          </a:p>
          <a:p>
            <a:pPr eaLnBrk="1" hangingPunct="1"/>
            <a:r>
              <a:rPr lang="en-US" altLang="en-US" sz="2100" dirty="0" smtClean="0">
                <a:ea typeface="ＭＳ Ｐゴシック" charset="-128"/>
              </a:rPr>
              <a:t>Spleen</a:t>
            </a:r>
          </a:p>
          <a:p>
            <a:pPr eaLnBrk="1" hangingPunct="1"/>
            <a:r>
              <a:rPr lang="en-US" altLang="en-US" sz="2100" dirty="0" smtClean="0">
                <a:ea typeface="ＭＳ Ｐゴシック" charset="-128"/>
              </a:rPr>
              <a:t>Thymus gland (a bipolar gland located in the middle of the chest, which becomes smaller with age)</a:t>
            </a:r>
          </a:p>
          <a:p>
            <a:pPr eaLnBrk="1" hangingPunct="1"/>
            <a:r>
              <a:rPr lang="en-US" altLang="en-US" sz="2100" dirty="0" smtClean="0">
                <a:ea typeface="ＭＳ Ｐゴシック" charset="-128"/>
              </a:rPr>
              <a:t>Bone Marrow</a:t>
            </a:r>
          </a:p>
          <a:p>
            <a:pPr eaLnBrk="1" hangingPunct="1"/>
            <a:r>
              <a:rPr lang="en-US" altLang="en-US" sz="2100" dirty="0" smtClean="0">
                <a:ea typeface="ＭＳ Ｐゴシック" charset="-128"/>
              </a:rPr>
              <a:t>Lymphoid tissue throughout the respiratory and GI tracts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a typeface="+mj-ea"/>
                <a:cs typeface="+mj-cs"/>
              </a:rPr>
              <a:t>The Inflammatory Response #1</a:t>
            </a:r>
          </a:p>
        </p:txBody>
      </p:sp>
      <p:sp>
        <p:nvSpPr>
          <p:cNvPr id="9219" name="Content Placeholder 2"/>
          <p:cNvSpPr>
            <a:spLocks noGrp="1"/>
          </p:cNvSpPr>
          <p:nvPr>
            <p:ph idx="1"/>
          </p:nvPr>
        </p:nvSpPr>
        <p:spPr/>
        <p:txBody>
          <a:bodyPr/>
          <a:lstStyle/>
          <a:p>
            <a:pPr eaLnBrk="1" hangingPunct="1"/>
            <a:r>
              <a:rPr lang="en-US" altLang="en-US" sz="2100" dirty="0" smtClean="0">
                <a:ea typeface="ＭＳ Ｐゴシック" charset="-128"/>
              </a:rPr>
              <a:t>Hageman Factor</a:t>
            </a:r>
          </a:p>
          <a:p>
            <a:pPr eaLnBrk="1" hangingPunct="1"/>
            <a:r>
              <a:rPr lang="en-US" altLang="en-US" sz="2100" dirty="0" smtClean="0">
                <a:ea typeface="ＭＳ Ｐゴシック" charset="-128"/>
              </a:rPr>
              <a:t>Kinin System</a:t>
            </a:r>
          </a:p>
          <a:p>
            <a:pPr lvl="1" eaLnBrk="1" hangingPunct="1"/>
            <a:r>
              <a:rPr lang="en-US" altLang="en-US" sz="2100" dirty="0" smtClean="0">
                <a:ea typeface="ＭＳ Ｐゴシック" charset="-128"/>
              </a:rPr>
              <a:t>Bradykinin</a:t>
            </a:r>
          </a:p>
          <a:p>
            <a:pPr lvl="2" eaLnBrk="1" hangingPunct="1"/>
            <a:r>
              <a:rPr lang="en-US" altLang="en-US" sz="2100" dirty="0" smtClean="0">
                <a:ea typeface="ＭＳ Ｐゴシック" charset="-128"/>
              </a:rPr>
              <a:t>Arachidonic acid</a:t>
            </a:r>
          </a:p>
          <a:p>
            <a:pPr lvl="2" eaLnBrk="1" hangingPunct="1"/>
            <a:r>
              <a:rPr lang="en-US" altLang="en-US" sz="2100" dirty="0" smtClean="0">
                <a:ea typeface="ＭＳ Ｐゴシック" charset="-128"/>
              </a:rPr>
              <a:t>Leukotrienes</a:t>
            </a:r>
          </a:p>
          <a:p>
            <a:pPr lvl="2" eaLnBrk="1" hangingPunct="1"/>
            <a:r>
              <a:rPr lang="en-US" altLang="en-US" sz="2100" dirty="0" smtClean="0">
                <a:ea typeface="ＭＳ Ｐゴシック" charset="-128"/>
              </a:rPr>
              <a:t>Thromboxanes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ea typeface="ＭＳ Ｐゴシック" charset="-128"/>
              </a:rPr>
              <a:t>The Inflammatory Response #2</a:t>
            </a:r>
            <a:endParaRPr lang="en-US" dirty="0"/>
          </a:p>
        </p:txBody>
      </p:sp>
      <p:pic>
        <p:nvPicPr>
          <p:cNvPr id="4" name="Content Placeholder 3" descr="This image explains The Inflammatory Response"/>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85691" y="1390649"/>
            <a:ext cx="4559807" cy="4754880"/>
          </a:xfrm>
        </p:spPr>
      </p:pic>
    </p:spTree>
    <p:extLst>
      <p:ext uri="{BB962C8B-B14F-4D97-AF65-F5344CB8AC3E}">
        <p14:creationId xmlns:p14="http://schemas.microsoft.com/office/powerpoint/2010/main" val="323162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a typeface="+mj-ea"/>
                <a:cs typeface="+mj-cs"/>
              </a:rPr>
              <a:t>Question #1</a:t>
            </a:r>
          </a:p>
        </p:txBody>
      </p:sp>
      <p:sp>
        <p:nvSpPr>
          <p:cNvPr id="11267" name="Content Placeholder 2"/>
          <p:cNvSpPr>
            <a:spLocks noGrp="1"/>
          </p:cNvSpPr>
          <p:nvPr>
            <p:ph idx="1"/>
          </p:nvPr>
        </p:nvSpPr>
        <p:spPr/>
        <p:txBody>
          <a:bodyPr/>
          <a:lstStyle/>
          <a:p>
            <a:pPr algn="ctr" eaLnBrk="1" hangingPunct="1">
              <a:buFontTx/>
              <a:buNone/>
            </a:pPr>
            <a:r>
              <a:rPr lang="en-US" altLang="en-US" sz="2100" dirty="0" smtClean="0">
                <a:ea typeface="ＭＳ Ｐゴシック" charset="-128"/>
              </a:rPr>
              <a:t>Tell whether the following statement is true or false.</a:t>
            </a:r>
          </a:p>
          <a:p>
            <a:pPr algn="ctr" eaLnBrk="1" hangingPunct="1">
              <a:buFontTx/>
              <a:buNone/>
            </a:pPr>
            <a:endParaRPr lang="en-US" altLang="en-US" sz="2100" dirty="0" smtClean="0">
              <a:ea typeface="ＭＳ Ｐゴシック" charset="-128"/>
            </a:endParaRPr>
          </a:p>
          <a:p>
            <a:pPr algn="ctr" eaLnBrk="1" hangingPunct="1">
              <a:buFontTx/>
              <a:buNone/>
            </a:pPr>
            <a:r>
              <a:rPr lang="en-US" altLang="en-US" sz="2100" dirty="0" smtClean="0">
                <a:ea typeface="ＭＳ Ｐゴシック" charset="-128"/>
              </a:rPr>
              <a:t>A barrier defense that the body has is gastric acid.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WW TEMPLATE">
  <a:themeElements>
    <a:clrScheme name="">
      <a:dk1>
        <a:srgbClr val="000000"/>
      </a:dk1>
      <a:lt1>
        <a:srgbClr val="FFFFFF"/>
      </a:lt1>
      <a:dk2>
        <a:srgbClr val="006B76"/>
      </a:dk2>
      <a:lt2>
        <a:srgbClr val="000000"/>
      </a:lt2>
      <a:accent1>
        <a:srgbClr val="186EC4"/>
      </a:accent1>
      <a:accent2>
        <a:srgbClr val="CC9900"/>
      </a:accent2>
      <a:accent3>
        <a:srgbClr val="FFFFFF"/>
      </a:accent3>
      <a:accent4>
        <a:srgbClr val="000000"/>
      </a:accent4>
      <a:accent5>
        <a:srgbClr val="ABBADE"/>
      </a:accent5>
      <a:accent6>
        <a:srgbClr val="B98A00"/>
      </a:accent6>
      <a:hlink>
        <a:srgbClr val="FF0000"/>
      </a:hlink>
      <a:folHlink>
        <a:srgbClr val="009900"/>
      </a:folHlink>
    </a:clrScheme>
    <a:fontScheme name="LWW 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LWW TEMPLAT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LWW TEMPLAT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LWW TEMPLATE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LWW TEMPLATE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LWW TEMPLAT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LWW TEMPLAT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LWW TEMPLATE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G:\Q299xx.LWW\LWW TEMPLATE.ppt</Template>
  <TotalTime>1208</TotalTime>
  <Words>639</Words>
  <Application>Microsoft Office PowerPoint</Application>
  <PresentationFormat>On-screen Show (4:3)</PresentationFormat>
  <Paragraphs>132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LWW TEMPLATE</vt:lpstr>
      <vt:lpstr>Chapter 15:   Introduction to the Immune Response and Inflammation</vt:lpstr>
      <vt:lpstr>Body’s Defenses</vt:lpstr>
      <vt:lpstr>Barrier Defenses</vt:lpstr>
      <vt:lpstr>Cellular Defenses</vt:lpstr>
      <vt:lpstr>Types of White Blood Cells, or Leukocytes, Produced by the Body</vt:lpstr>
      <vt:lpstr>Lymphoid Tissues</vt:lpstr>
      <vt:lpstr>The Inflammatory Response #1</vt:lpstr>
      <vt:lpstr>The Inflammatory Response #2</vt:lpstr>
      <vt:lpstr>Question #1</vt:lpstr>
      <vt:lpstr>Answer to Question #1</vt:lpstr>
      <vt:lpstr>Histamine Release</vt:lpstr>
      <vt:lpstr>Chemotaxis</vt:lpstr>
      <vt:lpstr>Inflammatory Response Clinical Presentation</vt:lpstr>
      <vt:lpstr>Question #2</vt:lpstr>
      <vt:lpstr>Answer to Question #2</vt:lpstr>
      <vt:lpstr>Immune Response</vt:lpstr>
      <vt:lpstr>Types of T Cells</vt:lpstr>
      <vt:lpstr>Function of T-Cells</vt:lpstr>
      <vt:lpstr>The Role of the B Cell</vt:lpstr>
      <vt:lpstr>Complement Proteins</vt:lpstr>
      <vt:lpstr>Antibody Formation</vt:lpstr>
      <vt:lpstr>Other Mediators in the Immune Response</vt:lpstr>
      <vt:lpstr>Interrelationship of the Immune and Inflammatory Responses</vt:lpstr>
      <vt:lpstr>Pathophysiology Involving the Immune System</vt:lpstr>
      <vt:lpstr>Question #3</vt:lpstr>
      <vt:lpstr>Answer to Question #3</vt:lpstr>
    </vt:vector>
  </TitlesOfParts>
  <Company>Wolters Kluwer Health - Lippincott Williams &amp; Wilkins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15: Introduction to the Immune Response and Inflammation</dc:title>
  <dc:creator>Dale Gray</dc:creator>
  <cp:lastModifiedBy> </cp:lastModifiedBy>
  <cp:revision>134</cp:revision>
  <cp:lastPrinted>2001-01-03T19:47:24Z</cp:lastPrinted>
  <dcterms:created xsi:type="dcterms:W3CDTF">2001-02-15T19:07:27Z</dcterms:created>
  <dcterms:modified xsi:type="dcterms:W3CDTF">2019-09-20T12:52:33Z</dcterms:modified>
</cp:coreProperties>
</file>