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2"/>
  </p:notesMasterIdLst>
  <p:handoutMasterIdLst>
    <p:handoutMasterId r:id="rId23"/>
  </p:handoutMasterIdLst>
  <p:sldIdLst>
    <p:sldId id="391" r:id="rId2"/>
    <p:sldId id="392" r:id="rId3"/>
    <p:sldId id="372" r:id="rId4"/>
    <p:sldId id="373" r:id="rId5"/>
    <p:sldId id="378" r:id="rId6"/>
    <p:sldId id="393" r:id="rId7"/>
    <p:sldId id="394" r:id="rId8"/>
    <p:sldId id="377" r:id="rId9"/>
    <p:sldId id="376" r:id="rId10"/>
    <p:sldId id="386" r:id="rId11"/>
    <p:sldId id="389" r:id="rId12"/>
    <p:sldId id="390" r:id="rId13"/>
    <p:sldId id="397" r:id="rId14"/>
    <p:sldId id="381" r:id="rId15"/>
    <p:sldId id="382" r:id="rId16"/>
    <p:sldId id="385" r:id="rId17"/>
    <p:sldId id="387" r:id="rId18"/>
    <p:sldId id="388" r:id="rId19"/>
    <p:sldId id="369" r:id="rId20"/>
    <p:sldId id="370" r:id="rId21"/>
  </p:sldIdLst>
  <p:sldSz cx="9144000" cy="6858000" type="screen4x3"/>
  <p:notesSz cx="6858000" cy="9199563"/>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273">
          <p15:clr>
            <a:srgbClr val="A4A3A4"/>
          </p15:clr>
        </p15:guide>
      </p15:sldGuideLst>
    </p:ext>
    <p:ext uri="{2D200454-40CA-4A62-9FC3-DE9A4176ACB9}">
      <p15:notesGuideLst xmlns:p15="http://schemas.microsoft.com/office/powerpoint/2012/main" xmlns="">
        <p15:guide id="1" orient="horz" pos="289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4CF"/>
    <a:srgbClr val="1B7EE1"/>
    <a:srgbClr val="1973CD"/>
    <a:srgbClr val="1666B6"/>
    <a:srgbClr val="0C66C0"/>
    <a:srgbClr val="0066CC"/>
    <a:srgbClr val="0099FF"/>
    <a:srgbClr val="186E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5787" autoAdjust="0"/>
  </p:normalViewPr>
  <p:slideViewPr>
    <p:cSldViewPr snapToGrid="0">
      <p:cViewPr varScale="1">
        <p:scale>
          <a:sx n="88" d="100"/>
          <a:sy n="88" d="100"/>
        </p:scale>
        <p:origin x="-1032" y="-108"/>
      </p:cViewPr>
      <p:guideLst>
        <p:guide orient="horz" pos="2160"/>
        <p:guide pos="2880"/>
        <p:guide pos="273"/>
      </p:guideLst>
    </p:cSldViewPr>
  </p:slideViewPr>
  <p:outlineViewPr>
    <p:cViewPr>
      <p:scale>
        <a:sx n="33" d="100"/>
        <a:sy n="33" d="100"/>
      </p:scale>
      <p:origin x="0" y="31068"/>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152" y="-90"/>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ea typeface="+mn-ea"/>
              </a:defRPr>
            </a:lvl1pPr>
          </a:lstStyle>
          <a:p>
            <a:pPr>
              <a:defRPr/>
            </a:pPr>
            <a:endParaRPr lang="en-US" dirty="0"/>
          </a:p>
        </p:txBody>
      </p:sp>
      <p:sp>
        <p:nvSpPr>
          <p:cNvPr id="3075" name="Rectangle 3"/>
          <p:cNvSpPr>
            <a:spLocks noGrp="1" noChangeArrowheads="1"/>
          </p:cNvSpPr>
          <p:nvPr>
            <p:ph type="dt" sz="quarter"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ea typeface="+mn-ea"/>
              </a:defRPr>
            </a:lvl1pPr>
          </a:lstStyle>
          <a:p>
            <a:pPr>
              <a:defRPr/>
            </a:pPr>
            <a:endParaRPr lang="en-US" dirty="0"/>
          </a:p>
        </p:txBody>
      </p:sp>
      <p:sp>
        <p:nvSpPr>
          <p:cNvPr id="3076" name="Rectangle 4"/>
          <p:cNvSpPr>
            <a:spLocks noGrp="1" noChangeArrowheads="1"/>
          </p:cNvSpPr>
          <p:nvPr>
            <p:ph type="ftr" sz="quarter" idx="2"/>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ea typeface="+mn-ea"/>
              </a:defRPr>
            </a:lvl1pPr>
          </a:lstStyle>
          <a:p>
            <a:pPr>
              <a:defRPr/>
            </a:pPr>
            <a:endParaRPr lang="en-US" dirty="0"/>
          </a:p>
        </p:txBody>
      </p:sp>
      <p:sp>
        <p:nvSpPr>
          <p:cNvPr id="3077" name="Rectangle 5"/>
          <p:cNvSpPr>
            <a:spLocks noGrp="1" noChangeArrowheads="1"/>
          </p:cNvSpPr>
          <p:nvPr>
            <p:ph type="sldNum" sz="quarter" idx="3"/>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itchFamily="18" charset="0"/>
              </a:defRPr>
            </a:lvl1pPr>
          </a:lstStyle>
          <a:p>
            <a:pPr>
              <a:defRPr/>
            </a:pPr>
            <a:fld id="{495DD471-3E25-4022-8B24-A33842C46106}" type="slidenum">
              <a:rPr lang="en-US" altLang="en-US"/>
              <a:pPr>
                <a:defRPr/>
              </a:pPr>
              <a:t>‹#›</a:t>
            </a:fld>
            <a:endParaRPr lang="en-US" altLang="en-US" dirty="0"/>
          </a:p>
        </p:txBody>
      </p:sp>
    </p:spTree>
    <p:extLst>
      <p:ext uri="{BB962C8B-B14F-4D97-AF65-F5344CB8AC3E}">
        <p14:creationId xmlns:p14="http://schemas.microsoft.com/office/powerpoint/2010/main" val="30985704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0213"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l" defTabSz="931863" eaLnBrk="0" hangingPunct="0">
              <a:defRPr sz="1200">
                <a:latin typeface="Times New Roman" pitchFamily="18" charset="0"/>
                <a:ea typeface="+mn-ea"/>
              </a:defRPr>
            </a:lvl1pPr>
          </a:lstStyle>
          <a:p>
            <a:pPr>
              <a:defRPr/>
            </a:pPr>
            <a:endParaRPr lang="en-US" dirty="0"/>
          </a:p>
        </p:txBody>
      </p:sp>
      <p:sp>
        <p:nvSpPr>
          <p:cNvPr id="2051" name="Rectangle 3"/>
          <p:cNvSpPr>
            <a:spLocks noGrp="1" noChangeArrowheads="1"/>
          </p:cNvSpPr>
          <p:nvPr>
            <p:ph type="dt" idx="1"/>
          </p:nvPr>
        </p:nvSpPr>
        <p:spPr bwMode="auto">
          <a:xfrm>
            <a:off x="3887788" y="0"/>
            <a:ext cx="2970212" cy="460375"/>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lvl1pPr algn="r" defTabSz="931863" eaLnBrk="0" hangingPunct="0">
              <a:defRPr sz="1200">
                <a:latin typeface="Times New Roman" pitchFamily="18" charset="0"/>
                <a:ea typeface="+mn-ea"/>
              </a:defRPr>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35063" y="688975"/>
            <a:ext cx="4595812" cy="344646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838200" y="4343400"/>
            <a:ext cx="5029200" cy="4144963"/>
          </a:xfrm>
          <a:prstGeom prst="rect">
            <a:avLst/>
          </a:prstGeom>
          <a:noFill/>
          <a:ln w="9525">
            <a:noFill/>
            <a:miter lim="800000"/>
            <a:headEnd/>
            <a:tailEnd/>
          </a:ln>
          <a:effectLst/>
        </p:spPr>
        <p:txBody>
          <a:bodyPr vert="horz" wrap="square" lIns="94208" tIns="46306" rIns="94208" bIns="463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739188"/>
            <a:ext cx="2970213"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l" defTabSz="931863" eaLnBrk="0" hangingPunct="0">
              <a:defRPr sz="1200">
                <a:latin typeface="Times New Roman" pitchFamily="18" charset="0"/>
                <a:ea typeface="+mn-ea"/>
              </a:defRPr>
            </a:lvl1pPr>
          </a:lstStyle>
          <a:p>
            <a:pPr>
              <a:defRPr/>
            </a:pPr>
            <a:endParaRPr lang="en-US" dirty="0"/>
          </a:p>
        </p:txBody>
      </p:sp>
      <p:sp>
        <p:nvSpPr>
          <p:cNvPr id="2055" name="Rectangle 7"/>
          <p:cNvSpPr>
            <a:spLocks noGrp="1" noChangeArrowheads="1"/>
          </p:cNvSpPr>
          <p:nvPr>
            <p:ph type="sldNum" sz="quarter" idx="5"/>
          </p:nvPr>
        </p:nvSpPr>
        <p:spPr bwMode="auto">
          <a:xfrm>
            <a:off x="3887788" y="8739188"/>
            <a:ext cx="2970212" cy="460375"/>
          </a:xfrm>
          <a:prstGeom prst="rect">
            <a:avLst/>
          </a:prstGeom>
          <a:noFill/>
          <a:ln w="9525">
            <a:noFill/>
            <a:miter lim="800000"/>
            <a:headEnd/>
            <a:tailEnd/>
          </a:ln>
          <a:effectLst/>
        </p:spPr>
        <p:txBody>
          <a:bodyPr vert="horz" wrap="square" lIns="94208" tIns="46306" rIns="94208" bIns="46306" numCol="1" anchor="b" anchorCtr="0" compatLnSpc="1">
            <a:prstTxWarp prst="textNoShape">
              <a:avLst/>
            </a:prstTxWarp>
          </a:bodyPr>
          <a:lstStyle>
            <a:lvl1pPr algn="r" defTabSz="931863">
              <a:defRPr sz="1200">
                <a:latin typeface="Times New Roman" pitchFamily="18" charset="0"/>
              </a:defRPr>
            </a:lvl1pPr>
          </a:lstStyle>
          <a:p>
            <a:pPr>
              <a:defRPr/>
            </a:pPr>
            <a:fld id="{12CEB854-E382-4575-9A48-A5FF6D174488}" type="slidenum">
              <a:rPr lang="en-US" altLang="en-US"/>
              <a:pPr>
                <a:defRPr/>
              </a:pPr>
              <a:t>‹#›</a:t>
            </a:fld>
            <a:endParaRPr lang="en-US" altLang="en-US" dirty="0"/>
          </a:p>
        </p:txBody>
      </p:sp>
    </p:spTree>
    <p:extLst>
      <p:ext uri="{BB962C8B-B14F-4D97-AF65-F5344CB8AC3E}">
        <p14:creationId xmlns:p14="http://schemas.microsoft.com/office/powerpoint/2010/main" val="14402846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4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4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4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4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userDrawn="1"/>
        </p:nvSpPr>
        <p:spPr bwMode="auto">
          <a:xfrm>
            <a:off x="1219200" y="2667000"/>
            <a:ext cx="6705600" cy="3505200"/>
          </a:xfrm>
          <a:prstGeom prst="rect">
            <a:avLst/>
          </a:prstGeom>
          <a:noFill/>
          <a:ln w="19050">
            <a:solidFill>
              <a:srgbClr val="1974C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lgn="ctr">
              <a:defRPr sz="2400">
                <a:solidFill>
                  <a:schemeClr val="tx1"/>
                </a:solidFill>
                <a:latin typeface="Arial" panose="020B0604020202020204" pitchFamily="34" charset="0"/>
                <a:ea typeface="ＭＳ Ｐゴシック" panose="020B0600070205080204" pitchFamily="34" charset="-128"/>
              </a:defRPr>
            </a:lvl1pPr>
            <a:lvl2pPr marL="742950" indent="-285750" algn="ctr">
              <a:defRPr sz="2400">
                <a:solidFill>
                  <a:schemeClr val="tx1"/>
                </a:solidFill>
                <a:latin typeface="Arial" panose="020B0604020202020204" pitchFamily="34" charset="0"/>
                <a:ea typeface="ＭＳ Ｐゴシック" panose="020B0600070205080204" pitchFamily="34" charset="-128"/>
              </a:defRPr>
            </a:lvl2pPr>
            <a:lvl3pPr marL="1143000" indent="-228600" algn="ctr">
              <a:defRPr sz="2400">
                <a:solidFill>
                  <a:schemeClr val="tx1"/>
                </a:solidFill>
                <a:latin typeface="Arial" panose="020B0604020202020204" pitchFamily="34" charset="0"/>
                <a:ea typeface="ＭＳ Ｐゴシック" panose="020B0600070205080204" pitchFamily="34" charset="-128"/>
              </a:defRPr>
            </a:lvl3pPr>
            <a:lvl4pPr marL="1600200" indent="-228600" algn="ctr">
              <a:defRPr sz="2400">
                <a:solidFill>
                  <a:schemeClr val="tx1"/>
                </a:solidFill>
                <a:latin typeface="Arial" panose="020B0604020202020204" pitchFamily="34" charset="0"/>
                <a:ea typeface="ＭＳ Ｐゴシック" panose="020B0600070205080204" pitchFamily="34" charset="-128"/>
              </a:defRPr>
            </a:lvl4pPr>
            <a:lvl5pPr marL="2057400" indent="-228600" algn="ctr">
              <a:defRPr sz="2400">
                <a:solidFill>
                  <a:schemeClr val="tx1"/>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dirty="0"/>
          </a:p>
        </p:txBody>
      </p:sp>
      <p:sp>
        <p:nvSpPr>
          <p:cNvPr id="5" name="Text Box 23"/>
          <p:cNvSpPr txBox="1">
            <a:spLocks noChangeArrowheads="1"/>
          </p:cNvSpPr>
          <p:nvPr userDrawn="1"/>
        </p:nvSpPr>
        <p:spPr bwMode="auto">
          <a:xfrm>
            <a:off x="0" y="6588125"/>
            <a:ext cx="9144000" cy="269875"/>
          </a:xfrm>
          <a:prstGeom prst="rect">
            <a:avLst/>
          </a:prstGeom>
          <a:noFill/>
          <a:ln w="9525">
            <a:noFill/>
            <a:miter lim="800000"/>
            <a:headEnd/>
            <a:tailEnd/>
          </a:ln>
          <a:effectLst/>
        </p:spPr>
        <p:txBody>
          <a:bodyPr/>
          <a:lstStyle>
            <a:lvl1pPr eaLnBrk="0" hangingPunct="0">
              <a:tabLst>
                <a:tab pos="7485063" algn="l"/>
              </a:tabLst>
              <a:defRPr sz="2400">
                <a:solidFill>
                  <a:schemeClr val="tx1"/>
                </a:solidFill>
                <a:latin typeface="Arial" pitchFamily="34" charset="0"/>
                <a:ea typeface="ＭＳ Ｐゴシック" pitchFamily="34" charset="-128"/>
              </a:defRPr>
            </a:lvl1pPr>
            <a:lvl2pPr marL="742950" indent="-285750" eaLnBrk="0" hangingPunct="0">
              <a:tabLst>
                <a:tab pos="7485063" algn="l"/>
              </a:tabLst>
              <a:defRPr sz="2400">
                <a:solidFill>
                  <a:schemeClr val="tx1"/>
                </a:solidFill>
                <a:latin typeface="Arial" pitchFamily="34" charset="0"/>
                <a:ea typeface="ＭＳ Ｐゴシック" pitchFamily="34" charset="-128"/>
              </a:defRPr>
            </a:lvl2pPr>
            <a:lvl3pPr marL="1143000" indent="-228600" eaLnBrk="0" hangingPunct="0">
              <a:tabLst>
                <a:tab pos="7485063" algn="l"/>
              </a:tabLst>
              <a:defRPr sz="2400">
                <a:solidFill>
                  <a:schemeClr val="tx1"/>
                </a:solidFill>
                <a:latin typeface="Arial" pitchFamily="34" charset="0"/>
                <a:ea typeface="ＭＳ Ｐゴシック" pitchFamily="34" charset="-128"/>
              </a:defRPr>
            </a:lvl3pPr>
            <a:lvl4pPr marL="1600200" indent="-228600" eaLnBrk="0" hangingPunct="0">
              <a:tabLst>
                <a:tab pos="7485063" algn="l"/>
              </a:tabLst>
              <a:defRPr sz="2400">
                <a:solidFill>
                  <a:schemeClr val="tx1"/>
                </a:solidFill>
                <a:latin typeface="Arial" pitchFamily="34" charset="0"/>
                <a:ea typeface="ＭＳ Ｐゴシック" pitchFamily="34" charset="-128"/>
              </a:defRPr>
            </a:lvl4pPr>
            <a:lvl5pPr marL="2057400" indent="-228600" eaLnBrk="0" hangingPunct="0">
              <a:tabLst>
                <a:tab pos="7485063" algn="l"/>
              </a:tabLst>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9pPr>
          </a:lstStyle>
          <a:p>
            <a:pPr algn="ctr" eaLnBrk="1" hangingPunct="1">
              <a:spcBef>
                <a:spcPct val="50000"/>
              </a:spcBef>
              <a:defRPr/>
            </a:pPr>
            <a:r>
              <a:rPr lang="en-US" sz="1000" dirty="0"/>
              <a:t>Copyright © 2013 Wolters Kluwer Health | Lippincott Williams &amp; Wilkins </a:t>
            </a:r>
          </a:p>
        </p:txBody>
      </p:sp>
      <p:pic>
        <p:nvPicPr>
          <p:cNvPr id="6" name="Picture 15" descr="ppt_open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81000"/>
            <a:ext cx="91440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65" name="Rectangle 17"/>
          <p:cNvSpPr>
            <a:spLocks noGrp="1" noChangeArrowheads="1"/>
          </p:cNvSpPr>
          <p:nvPr>
            <p:ph type="ctrTitle"/>
          </p:nvPr>
        </p:nvSpPr>
        <p:spPr>
          <a:xfrm>
            <a:off x="1223963" y="3724275"/>
            <a:ext cx="6692900" cy="838200"/>
          </a:xfrm>
          <a:effectLst/>
        </p:spPr>
        <p:txBody>
          <a:bodyPr anchorCtr="1"/>
          <a:lstStyle>
            <a:lvl1pPr algn="ctr">
              <a:defRPr/>
            </a:lvl1pPr>
          </a:lstStyle>
          <a:p>
            <a:r>
              <a:rPr lang="en-US"/>
              <a:t>Click to edit Master title style</a:t>
            </a:r>
          </a:p>
        </p:txBody>
      </p:sp>
      <p:sp>
        <p:nvSpPr>
          <p:cNvPr id="181266" name="Rectangle 18"/>
          <p:cNvSpPr>
            <a:spLocks noGrp="1" noChangeArrowheads="1"/>
          </p:cNvSpPr>
          <p:nvPr>
            <p:ph type="subTitle" idx="1"/>
          </p:nvPr>
        </p:nvSpPr>
        <p:spPr>
          <a:xfrm>
            <a:off x="1371600" y="5307013"/>
            <a:ext cx="6400800" cy="533400"/>
          </a:xfrm>
        </p:spPr>
        <p:txBody>
          <a:bodyPr lIns="91440" tIns="45720" rIns="91440" bIns="45720"/>
          <a:lstStyle>
            <a:lvl1pPr marL="0" indent="0" algn="ctr">
              <a:buFontTx/>
              <a:buNone/>
              <a:defRPr sz="1800"/>
            </a:lvl1pPr>
          </a:lstStyle>
          <a:p>
            <a:r>
              <a:rPr lang="en-US"/>
              <a:t>Click to edit Master subtitle style</a:t>
            </a:r>
          </a:p>
        </p:txBody>
      </p:sp>
    </p:spTree>
    <p:extLst>
      <p:ext uri="{BB962C8B-B14F-4D97-AF65-F5344CB8AC3E}">
        <p14:creationId xmlns:p14="http://schemas.microsoft.com/office/powerpoint/2010/main" val="404009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089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9263" y="1611313"/>
            <a:ext cx="2155825" cy="4421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200" y="1611313"/>
            <a:ext cx="6316663" cy="4421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6538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0213" y="658368"/>
            <a:ext cx="8524875" cy="388937"/>
          </a:xfrm>
        </p:spPr>
        <p:txBody>
          <a:bodyPr/>
          <a:lstStyle>
            <a:lvl1pPr algn="l">
              <a:defRPr/>
            </a:lvl1pPr>
          </a:lstStyle>
          <a:p>
            <a:r>
              <a:rPr lang="en-US" dirty="0"/>
              <a:t>Click to edit Master title style</a:t>
            </a:r>
          </a:p>
        </p:txBody>
      </p:sp>
      <p:sp>
        <p:nvSpPr>
          <p:cNvPr id="3" name="Content Placeholder 2"/>
          <p:cNvSpPr>
            <a:spLocks noGrp="1"/>
          </p:cNvSpPr>
          <p:nvPr>
            <p:ph idx="1"/>
          </p:nvPr>
        </p:nvSpPr>
        <p:spPr>
          <a:xfrm>
            <a:off x="330200" y="1389887"/>
            <a:ext cx="8613775" cy="4279392"/>
          </a:xfrm>
        </p:spPr>
        <p:txBody>
          <a:bodyPr/>
          <a:lstStyle>
            <a:lvl1pPr marL="280988" indent="-280988">
              <a:buFont typeface="Wingdings" pitchFamily="2" charset="2"/>
              <a:buChar char="v"/>
              <a:defRPr/>
            </a:lvl1pPr>
            <a:lvl2pPr marL="862013" indent="-404813">
              <a:buFont typeface="Courier New" pitchFamily="49" charset="0"/>
              <a:buChar char="o"/>
              <a:defRPr/>
            </a:lvl2pPr>
            <a:lvl3pPr marL="1204913" indent="-228600">
              <a:buFont typeface="Wingdings" pitchFamily="2" charset="2"/>
              <a:buChar char="§"/>
              <a:defRPr/>
            </a:lvl3pPr>
            <a:lvl4pPr marL="1600200" indent="-228600">
              <a:buFont typeface="Wingdings" pitchFamily="2" charset="2"/>
              <a:buChar char="Ø"/>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40963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5990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2346325"/>
            <a:ext cx="4230688"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13288" y="2346325"/>
            <a:ext cx="4230687" cy="3686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362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085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80937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0817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77118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88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0213" y="1611313"/>
            <a:ext cx="8524875" cy="388937"/>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spAutoFit/>
          </a:bodyPr>
          <a:lstStyle/>
          <a:p>
            <a:pPr lvl="0"/>
            <a:r>
              <a:rPr lang="en-US" altLang="en-US"/>
              <a:t>Click to edit Master title style</a:t>
            </a:r>
          </a:p>
        </p:txBody>
      </p:sp>
      <p:sp>
        <p:nvSpPr>
          <p:cNvPr id="1027" name="Rectangle 4"/>
          <p:cNvSpPr>
            <a:spLocks noGrp="1" noChangeArrowheads="1"/>
          </p:cNvSpPr>
          <p:nvPr>
            <p:ph type="body" idx="1"/>
          </p:nvPr>
        </p:nvSpPr>
        <p:spPr bwMode="auto">
          <a:xfrm>
            <a:off x="330200" y="2346325"/>
            <a:ext cx="8613775"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Text Box 8"/>
          <p:cNvSpPr txBox="1">
            <a:spLocks noChangeArrowheads="1"/>
          </p:cNvSpPr>
          <p:nvPr userDrawn="1"/>
        </p:nvSpPr>
        <p:spPr bwMode="auto">
          <a:xfrm>
            <a:off x="6003925" y="6089650"/>
            <a:ext cx="2820988" cy="457200"/>
          </a:xfrm>
          <a:prstGeom prst="rect">
            <a:avLst/>
          </a:prstGeom>
          <a:noFill/>
          <a:ln>
            <a:noFill/>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dirty="0"/>
          </a:p>
        </p:txBody>
      </p:sp>
      <p:sp>
        <p:nvSpPr>
          <p:cNvPr id="1030" name="Text Box 11"/>
          <p:cNvSpPr txBox="1">
            <a:spLocks noChangeArrowheads="1"/>
          </p:cNvSpPr>
          <p:nvPr userDrawn="1"/>
        </p:nvSpPr>
        <p:spPr bwMode="auto">
          <a:xfrm>
            <a:off x="303213" y="6581775"/>
            <a:ext cx="8840787" cy="269875"/>
          </a:xfrm>
          <a:prstGeom prst="rect">
            <a:avLst/>
          </a:prstGeom>
          <a:noFill/>
          <a:ln>
            <a:noFill/>
          </a:ln>
        </p:spPr>
        <p:txBody>
          <a:bodyPr/>
          <a:lstStyle>
            <a:lvl1pPr eaLnBrk="0" hangingPunct="0">
              <a:tabLst>
                <a:tab pos="7485063" algn="l"/>
              </a:tabLst>
              <a:defRPr sz="2400">
                <a:solidFill>
                  <a:schemeClr val="tx1"/>
                </a:solidFill>
                <a:latin typeface="Arial" pitchFamily="34" charset="0"/>
                <a:ea typeface="ＭＳ Ｐゴシック" pitchFamily="34" charset="-128"/>
              </a:defRPr>
            </a:lvl1pPr>
            <a:lvl2pPr marL="742950" indent="-285750" eaLnBrk="0" hangingPunct="0">
              <a:tabLst>
                <a:tab pos="7485063" algn="l"/>
              </a:tabLst>
              <a:defRPr sz="2400">
                <a:solidFill>
                  <a:schemeClr val="tx1"/>
                </a:solidFill>
                <a:latin typeface="Arial" pitchFamily="34" charset="0"/>
                <a:ea typeface="ＭＳ Ｐゴシック" pitchFamily="34" charset="-128"/>
              </a:defRPr>
            </a:lvl2pPr>
            <a:lvl3pPr marL="1143000" indent="-228600" eaLnBrk="0" hangingPunct="0">
              <a:tabLst>
                <a:tab pos="7485063" algn="l"/>
              </a:tabLst>
              <a:defRPr sz="2400">
                <a:solidFill>
                  <a:schemeClr val="tx1"/>
                </a:solidFill>
                <a:latin typeface="Arial" pitchFamily="34" charset="0"/>
                <a:ea typeface="ＭＳ Ｐゴシック" pitchFamily="34" charset="-128"/>
              </a:defRPr>
            </a:lvl3pPr>
            <a:lvl4pPr marL="1600200" indent="-228600" eaLnBrk="0" hangingPunct="0">
              <a:tabLst>
                <a:tab pos="7485063" algn="l"/>
              </a:tabLst>
              <a:defRPr sz="2400">
                <a:solidFill>
                  <a:schemeClr val="tx1"/>
                </a:solidFill>
                <a:latin typeface="Arial" pitchFamily="34" charset="0"/>
                <a:ea typeface="ＭＳ Ｐゴシック" pitchFamily="34" charset="-128"/>
              </a:defRPr>
            </a:lvl4pPr>
            <a:lvl5pPr marL="2057400" indent="-228600" eaLnBrk="0" hangingPunct="0">
              <a:tabLst>
                <a:tab pos="7485063" algn="l"/>
              </a:tabLst>
              <a:defRPr sz="2400">
                <a:solidFill>
                  <a:schemeClr val="tx1"/>
                </a:solidFill>
                <a:latin typeface="Arial" pitchFamily="34" charset="0"/>
                <a:ea typeface="ＭＳ Ｐゴシック" pitchFamily="34" charset="-128"/>
              </a:defRPr>
            </a:lvl5pPr>
            <a:lvl6pPr marL="25146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6pPr>
            <a:lvl7pPr marL="29718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7pPr>
            <a:lvl8pPr marL="34290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8pPr>
            <a:lvl9pPr marL="3886200" indent="-228600" algn="ctr" eaLnBrk="0" fontAlgn="base" hangingPunct="0">
              <a:spcBef>
                <a:spcPct val="0"/>
              </a:spcBef>
              <a:spcAft>
                <a:spcPct val="0"/>
              </a:spcAft>
              <a:tabLst>
                <a:tab pos="7485063" algn="l"/>
              </a:tabLst>
              <a:defRPr sz="2400">
                <a:solidFill>
                  <a:schemeClr val="tx1"/>
                </a:solidFill>
                <a:latin typeface="Arial" pitchFamily="34" charset="0"/>
                <a:ea typeface="ＭＳ Ｐゴシック" pitchFamily="34" charset="-128"/>
              </a:defRPr>
            </a:lvl9pPr>
          </a:lstStyle>
          <a:p>
            <a:pPr algn="r" eaLnBrk="1" hangingPunct="1">
              <a:spcBef>
                <a:spcPct val="50000"/>
              </a:spcBef>
              <a:defRPr/>
            </a:pPr>
            <a:endParaRPr lang="en-US" sz="1000" dirty="0"/>
          </a:p>
        </p:txBody>
      </p:sp>
      <p:cxnSp>
        <p:nvCxnSpPr>
          <p:cNvPr id="8" name="Straight Connector 7"/>
          <p:cNvCxnSpPr/>
          <p:nvPr userDrawn="1"/>
        </p:nvCxnSpPr>
        <p:spPr>
          <a:xfrm>
            <a:off x="0" y="1158875"/>
            <a:ext cx="9144000" cy="0"/>
          </a:xfrm>
          <a:prstGeom prst="line">
            <a:avLst/>
          </a:prstGeom>
          <a:ln>
            <a:solidFill>
              <a:schemeClr val="accent1"/>
            </a:solidFill>
          </a:ln>
        </p:spPr>
        <p:style>
          <a:lnRef idx="1">
            <a:schemeClr val="dk1"/>
          </a:lnRef>
          <a:fillRef idx="0">
            <a:schemeClr val="dk1"/>
          </a:fillRef>
          <a:effectRef idx="0">
            <a:schemeClr val="dk1"/>
          </a:effectRef>
          <a:fontRef idx="minor">
            <a:schemeClr val="tx1"/>
          </a:fontRef>
        </p:style>
      </p:cxnSp>
      <p:sp>
        <p:nvSpPr>
          <p:cNvPr id="9" name="Text Box 13"/>
          <p:cNvSpPr txBox="1">
            <a:spLocks noChangeArrowheads="1"/>
          </p:cNvSpPr>
          <p:nvPr userDrawn="1"/>
        </p:nvSpPr>
        <p:spPr bwMode="auto">
          <a:xfrm>
            <a:off x="0" y="6588125"/>
            <a:ext cx="9144000" cy="246063"/>
          </a:xfrm>
          <a:prstGeom prst="rect">
            <a:avLst/>
          </a:prstGeom>
          <a:noFill/>
          <a:ln>
            <a:noFill/>
          </a:ln>
          <a:effectLst/>
        </p:spPr>
        <p:txBody>
          <a:bodyPr/>
          <a:lstStyle>
            <a:lvl1pPr algn="l" eaLnBrk="0" hangingPunct="0">
              <a:tabLst>
                <a:tab pos="7485063" algn="l"/>
              </a:tabLst>
              <a:defRPr sz="2400">
                <a:solidFill>
                  <a:schemeClr val="tx1"/>
                </a:solidFill>
                <a:latin typeface="Times New Roman" pitchFamily="18" charset="0"/>
              </a:defRPr>
            </a:lvl1pPr>
            <a:lvl2pPr algn="l" eaLnBrk="0" hangingPunct="0">
              <a:tabLst>
                <a:tab pos="7485063" algn="l"/>
              </a:tabLst>
              <a:defRPr sz="2400">
                <a:solidFill>
                  <a:schemeClr val="tx1"/>
                </a:solidFill>
                <a:latin typeface="Times New Roman" pitchFamily="18" charset="0"/>
              </a:defRPr>
            </a:lvl2pPr>
            <a:lvl3pPr algn="l" eaLnBrk="0" hangingPunct="0">
              <a:tabLst>
                <a:tab pos="7485063" algn="l"/>
              </a:tabLst>
              <a:defRPr sz="2400">
                <a:solidFill>
                  <a:schemeClr val="tx1"/>
                </a:solidFill>
                <a:latin typeface="Times New Roman" pitchFamily="18" charset="0"/>
              </a:defRPr>
            </a:lvl3pPr>
            <a:lvl4pPr algn="l" eaLnBrk="0" hangingPunct="0">
              <a:tabLst>
                <a:tab pos="7485063" algn="l"/>
              </a:tabLst>
              <a:defRPr sz="2400">
                <a:solidFill>
                  <a:schemeClr val="tx1"/>
                </a:solidFill>
                <a:latin typeface="Times New Roman" pitchFamily="18" charset="0"/>
              </a:defRPr>
            </a:lvl4pPr>
            <a:lvl5pPr algn="l" eaLnBrk="0" hangingPunct="0">
              <a:tabLst>
                <a:tab pos="7485063" algn="l"/>
              </a:tabLst>
              <a:defRPr sz="2400">
                <a:solidFill>
                  <a:schemeClr val="tx1"/>
                </a:solidFill>
                <a:latin typeface="Times New Roman" pitchFamily="18" charset="0"/>
              </a:defRPr>
            </a:lvl5pPr>
            <a:lvl6pPr eaLnBrk="0" fontAlgn="base" hangingPunct="0">
              <a:spcBef>
                <a:spcPct val="0"/>
              </a:spcBef>
              <a:spcAft>
                <a:spcPct val="0"/>
              </a:spcAft>
              <a:tabLst>
                <a:tab pos="7485063" algn="l"/>
              </a:tabLst>
              <a:defRPr sz="2400">
                <a:solidFill>
                  <a:schemeClr val="tx1"/>
                </a:solidFill>
                <a:latin typeface="Times New Roman" pitchFamily="18" charset="0"/>
              </a:defRPr>
            </a:lvl6pPr>
            <a:lvl7pPr eaLnBrk="0" fontAlgn="base" hangingPunct="0">
              <a:spcBef>
                <a:spcPct val="0"/>
              </a:spcBef>
              <a:spcAft>
                <a:spcPct val="0"/>
              </a:spcAft>
              <a:tabLst>
                <a:tab pos="7485063" algn="l"/>
              </a:tabLst>
              <a:defRPr sz="2400">
                <a:solidFill>
                  <a:schemeClr val="tx1"/>
                </a:solidFill>
                <a:latin typeface="Times New Roman" pitchFamily="18" charset="0"/>
              </a:defRPr>
            </a:lvl7pPr>
            <a:lvl8pPr eaLnBrk="0" fontAlgn="base" hangingPunct="0">
              <a:spcBef>
                <a:spcPct val="0"/>
              </a:spcBef>
              <a:spcAft>
                <a:spcPct val="0"/>
              </a:spcAft>
              <a:tabLst>
                <a:tab pos="7485063" algn="l"/>
              </a:tabLst>
              <a:defRPr sz="2400">
                <a:solidFill>
                  <a:schemeClr val="tx1"/>
                </a:solidFill>
                <a:latin typeface="Times New Roman" pitchFamily="18" charset="0"/>
              </a:defRPr>
            </a:lvl8pPr>
            <a:lvl9pPr eaLnBrk="0" fontAlgn="base" hangingPunct="0">
              <a:spcBef>
                <a:spcPct val="0"/>
              </a:spcBef>
              <a:spcAft>
                <a:spcPct val="0"/>
              </a:spcAft>
              <a:tabLst>
                <a:tab pos="7485063" algn="l"/>
              </a:tabLst>
              <a:defRPr sz="2400">
                <a:solidFill>
                  <a:schemeClr val="tx1"/>
                </a:solidFill>
                <a:latin typeface="Times New Roman" pitchFamily="18" charset="0"/>
              </a:defRPr>
            </a:lvl9pPr>
          </a:lstStyle>
          <a:p>
            <a:pPr algn="ctr">
              <a:defRPr/>
            </a:pPr>
            <a:r>
              <a:rPr lang="en-US" sz="1000" dirty="0">
                <a:latin typeface="Arial" pitchFamily="34" charset="0"/>
                <a:ea typeface="MS PGothic" pitchFamily="34" charset="-128"/>
                <a:cs typeface="Arial" pitchFamily="34" charset="0"/>
              </a:rPr>
              <a:t>Copyright © </a:t>
            </a:r>
            <a:r>
              <a:rPr lang="en-US" sz="1000" dirty="0" smtClean="0">
                <a:latin typeface="Arial" pitchFamily="34" charset="0"/>
                <a:ea typeface="MS PGothic" pitchFamily="34" charset="-128"/>
                <a:cs typeface="Arial" pitchFamily="34" charset="0"/>
              </a:rPr>
              <a:t>2020 </a:t>
            </a:r>
            <a:r>
              <a:rPr lang="en-US" sz="1000" dirty="0">
                <a:latin typeface="Arial" pitchFamily="34" charset="0"/>
                <a:ea typeface="MS PGothic" pitchFamily="34" charset="-128"/>
                <a:cs typeface="Arial" pitchFamily="34" charset="0"/>
              </a:rPr>
              <a:t>Wolters Kluwer • All Rights Reserved</a:t>
            </a:r>
          </a:p>
        </p:txBody>
      </p:sp>
      <p:pic>
        <p:nvPicPr>
          <p:cNvPr id="1032" name="Picture 14" descr="WK_CMYK.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600825"/>
            <a:ext cx="131762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6"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rtl="0" eaLnBrk="0" fontAlgn="base" hangingPunct="0">
        <a:lnSpc>
          <a:spcPct val="90000"/>
        </a:lnSpc>
        <a:spcBef>
          <a:spcPct val="0"/>
        </a:spcBef>
        <a:spcAft>
          <a:spcPct val="0"/>
        </a:spcAft>
        <a:defRPr sz="2800" b="1">
          <a:solidFill>
            <a:srgbClr val="186EC4"/>
          </a:solidFill>
          <a:latin typeface="+mj-lt"/>
          <a:ea typeface="ＭＳ Ｐゴシック" charset="0"/>
          <a:cs typeface="+mj-cs"/>
        </a:defRPr>
      </a:lvl1pPr>
      <a:lvl2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defRPr>
      </a:lvl2pPr>
      <a:lvl3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defRPr>
      </a:lvl3pPr>
      <a:lvl4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defRPr>
      </a:lvl4pPr>
      <a:lvl5pPr algn="l" rtl="0" eaLnBrk="0" fontAlgn="base" hangingPunct="0">
        <a:lnSpc>
          <a:spcPct val="90000"/>
        </a:lnSpc>
        <a:spcBef>
          <a:spcPct val="0"/>
        </a:spcBef>
        <a:spcAft>
          <a:spcPct val="0"/>
        </a:spcAft>
        <a:defRPr sz="2800" b="1">
          <a:solidFill>
            <a:srgbClr val="186EC4"/>
          </a:solidFill>
          <a:latin typeface="Verdana" pitchFamily="34" charset="0"/>
          <a:ea typeface="ＭＳ Ｐゴシック" charset="0"/>
        </a:defRPr>
      </a:lvl5pPr>
      <a:lvl6pPr marL="457200" algn="l" rtl="0" fontAlgn="base">
        <a:lnSpc>
          <a:spcPct val="90000"/>
        </a:lnSpc>
        <a:spcBef>
          <a:spcPct val="0"/>
        </a:spcBef>
        <a:spcAft>
          <a:spcPct val="0"/>
        </a:spcAft>
        <a:defRPr sz="2800" b="1">
          <a:solidFill>
            <a:srgbClr val="186EC4"/>
          </a:solidFill>
          <a:latin typeface="Verdana" pitchFamily="34" charset="0"/>
        </a:defRPr>
      </a:lvl6pPr>
      <a:lvl7pPr marL="914400" algn="l" rtl="0" fontAlgn="base">
        <a:lnSpc>
          <a:spcPct val="90000"/>
        </a:lnSpc>
        <a:spcBef>
          <a:spcPct val="0"/>
        </a:spcBef>
        <a:spcAft>
          <a:spcPct val="0"/>
        </a:spcAft>
        <a:defRPr sz="2800" b="1">
          <a:solidFill>
            <a:srgbClr val="186EC4"/>
          </a:solidFill>
          <a:latin typeface="Verdana" pitchFamily="34" charset="0"/>
        </a:defRPr>
      </a:lvl7pPr>
      <a:lvl8pPr marL="1371600" algn="l" rtl="0" fontAlgn="base">
        <a:lnSpc>
          <a:spcPct val="90000"/>
        </a:lnSpc>
        <a:spcBef>
          <a:spcPct val="0"/>
        </a:spcBef>
        <a:spcAft>
          <a:spcPct val="0"/>
        </a:spcAft>
        <a:defRPr sz="2800" b="1">
          <a:solidFill>
            <a:srgbClr val="186EC4"/>
          </a:solidFill>
          <a:latin typeface="Verdana" pitchFamily="34" charset="0"/>
        </a:defRPr>
      </a:lvl8pPr>
      <a:lvl9pPr marL="1828800" algn="l" rtl="0" fontAlgn="base">
        <a:lnSpc>
          <a:spcPct val="90000"/>
        </a:lnSpc>
        <a:spcBef>
          <a:spcPct val="0"/>
        </a:spcBef>
        <a:spcAft>
          <a:spcPct val="0"/>
        </a:spcAft>
        <a:defRPr sz="2800" b="1">
          <a:solidFill>
            <a:srgbClr val="186EC4"/>
          </a:solidFill>
          <a:latin typeface="Verdana" pitchFamily="34" charset="0"/>
        </a:defRPr>
      </a:lvl9pPr>
    </p:titleStyle>
    <p:bodyStyle>
      <a:lvl1pPr marL="280988" indent="-280988" algn="l" rtl="0" eaLnBrk="0" fontAlgn="base" hangingPunct="0">
        <a:lnSpc>
          <a:spcPct val="90000"/>
        </a:lnSpc>
        <a:spcBef>
          <a:spcPct val="60000"/>
        </a:spcBef>
        <a:spcAft>
          <a:spcPct val="0"/>
        </a:spcAft>
        <a:buClr>
          <a:srgbClr val="CC9900"/>
        </a:buClr>
        <a:buChar char="•"/>
        <a:defRPr sz="2200">
          <a:solidFill>
            <a:schemeClr val="tx1"/>
          </a:solidFill>
          <a:latin typeface="+mn-lt"/>
          <a:ea typeface="ＭＳ Ｐゴシック" charset="0"/>
          <a:cs typeface="+mn-cs"/>
        </a:defRPr>
      </a:lvl1pPr>
      <a:lvl2pPr marL="862013" indent="-404813" algn="l" rtl="0" eaLnBrk="0" fontAlgn="base" hangingPunct="0">
        <a:lnSpc>
          <a:spcPct val="90000"/>
        </a:lnSpc>
        <a:spcBef>
          <a:spcPct val="60000"/>
        </a:spcBef>
        <a:spcAft>
          <a:spcPct val="0"/>
        </a:spcAft>
        <a:buClr>
          <a:srgbClr val="CC9900"/>
        </a:buClr>
        <a:buChar char="–"/>
        <a:defRPr sz="2200">
          <a:solidFill>
            <a:schemeClr val="tx1"/>
          </a:solidFill>
          <a:latin typeface="+mn-lt"/>
          <a:ea typeface="ＭＳ Ｐゴシック" charset="0"/>
        </a:defRPr>
      </a:lvl2pPr>
      <a:lvl3pPr marL="1204913" indent="-228600" algn="l" rtl="0" eaLnBrk="0" fontAlgn="base" hangingPunct="0">
        <a:lnSpc>
          <a:spcPct val="90000"/>
        </a:lnSpc>
        <a:spcBef>
          <a:spcPct val="60000"/>
        </a:spcBef>
        <a:spcAft>
          <a:spcPct val="0"/>
        </a:spcAft>
        <a:buClr>
          <a:srgbClr val="CC9900"/>
        </a:buClr>
        <a:buChar char="•"/>
        <a:defRPr sz="2200">
          <a:solidFill>
            <a:schemeClr val="tx1"/>
          </a:solidFill>
          <a:latin typeface="+mn-lt"/>
          <a:ea typeface="ＭＳ Ｐゴシック" charset="0"/>
        </a:defRPr>
      </a:lvl3pPr>
      <a:lvl4pPr marL="1600200" indent="-228600" algn="l" rtl="0" eaLnBrk="0" fontAlgn="base" hangingPunct="0">
        <a:lnSpc>
          <a:spcPct val="90000"/>
        </a:lnSpc>
        <a:spcBef>
          <a:spcPct val="60000"/>
        </a:spcBef>
        <a:spcAft>
          <a:spcPct val="0"/>
        </a:spcAft>
        <a:buClr>
          <a:srgbClr val="CC9900"/>
        </a:buClr>
        <a:buChar char="•"/>
        <a:defRPr sz="2200">
          <a:solidFill>
            <a:schemeClr val="tx1"/>
          </a:solidFill>
          <a:latin typeface="+mn-lt"/>
          <a:ea typeface="ＭＳ Ｐゴシック" charset="0"/>
        </a:defRPr>
      </a:lvl4pPr>
      <a:lvl5pPr marL="2057400" indent="-228600" algn="l" rtl="0" eaLnBrk="0" fontAlgn="base" hangingPunct="0">
        <a:lnSpc>
          <a:spcPct val="90000"/>
        </a:lnSpc>
        <a:spcBef>
          <a:spcPct val="60000"/>
        </a:spcBef>
        <a:spcAft>
          <a:spcPct val="0"/>
        </a:spcAft>
        <a:buClr>
          <a:srgbClr val="CC9900"/>
        </a:buClr>
        <a:buChar char="•"/>
        <a:defRPr sz="2200">
          <a:solidFill>
            <a:schemeClr val="tx1"/>
          </a:solidFill>
          <a:latin typeface="+mn-lt"/>
          <a:ea typeface="ＭＳ Ｐゴシック" charset="0"/>
        </a:defRPr>
      </a:lvl5pPr>
      <a:lvl6pPr marL="2514600" indent="-228600" algn="l" rtl="0" fontAlgn="base">
        <a:lnSpc>
          <a:spcPct val="90000"/>
        </a:lnSpc>
        <a:spcBef>
          <a:spcPct val="60000"/>
        </a:spcBef>
        <a:spcAft>
          <a:spcPct val="0"/>
        </a:spcAft>
        <a:buClr>
          <a:srgbClr val="CC9900"/>
        </a:buClr>
        <a:buChar char="•"/>
        <a:defRPr sz="2200">
          <a:solidFill>
            <a:schemeClr val="tx1"/>
          </a:solidFill>
          <a:latin typeface="+mn-lt"/>
        </a:defRPr>
      </a:lvl6pPr>
      <a:lvl7pPr marL="2971800" indent="-228600" algn="l" rtl="0" fontAlgn="base">
        <a:lnSpc>
          <a:spcPct val="90000"/>
        </a:lnSpc>
        <a:spcBef>
          <a:spcPct val="60000"/>
        </a:spcBef>
        <a:spcAft>
          <a:spcPct val="0"/>
        </a:spcAft>
        <a:buClr>
          <a:srgbClr val="CC9900"/>
        </a:buClr>
        <a:buChar char="•"/>
        <a:defRPr sz="2200">
          <a:solidFill>
            <a:schemeClr val="tx1"/>
          </a:solidFill>
          <a:latin typeface="+mn-lt"/>
        </a:defRPr>
      </a:lvl7pPr>
      <a:lvl8pPr marL="3429000" indent="-228600" algn="l" rtl="0" fontAlgn="base">
        <a:lnSpc>
          <a:spcPct val="90000"/>
        </a:lnSpc>
        <a:spcBef>
          <a:spcPct val="60000"/>
        </a:spcBef>
        <a:spcAft>
          <a:spcPct val="0"/>
        </a:spcAft>
        <a:buClr>
          <a:srgbClr val="CC9900"/>
        </a:buClr>
        <a:buChar char="•"/>
        <a:defRPr sz="2200">
          <a:solidFill>
            <a:schemeClr val="tx1"/>
          </a:solidFill>
          <a:latin typeface="+mn-lt"/>
        </a:defRPr>
      </a:lvl8pPr>
      <a:lvl9pPr marL="3886200" indent="-228600" algn="l" rtl="0" fontAlgn="base">
        <a:lnSpc>
          <a:spcPct val="90000"/>
        </a:lnSpc>
        <a:spcBef>
          <a:spcPct val="60000"/>
        </a:spcBef>
        <a:spcAft>
          <a:spcPct val="0"/>
        </a:spcAft>
        <a:buClr>
          <a:srgbClr val="CC9900"/>
        </a:buClr>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25550" y="2653403"/>
            <a:ext cx="6692900" cy="1551194"/>
          </a:xfrm>
        </p:spPr>
        <p:txBody>
          <a:bodyPr/>
          <a:lstStyle/>
          <a:p>
            <a:pPr eaLnBrk="1" hangingPunct="1">
              <a:defRPr/>
            </a:pPr>
            <a:r>
              <a:rPr lang="en-GB" altLang="en-US" dirty="0">
                <a:solidFill>
                  <a:schemeClr val="tx1"/>
                </a:solidFill>
              </a:rPr>
              <a:t>Chapter 39: </a:t>
            </a:r>
            <a:br>
              <a:rPr lang="en-GB" altLang="en-US" dirty="0">
                <a:solidFill>
                  <a:schemeClr val="tx1"/>
                </a:solidFill>
              </a:rPr>
            </a:br>
            <a:r>
              <a:rPr lang="en-GB" altLang="en-US" dirty="0">
                <a:solidFill>
                  <a:schemeClr val="tx1"/>
                </a:solidFill>
              </a:rPr>
              <a:t/>
            </a:r>
            <a:br>
              <a:rPr lang="en-GB" altLang="en-US" dirty="0">
                <a:solidFill>
                  <a:schemeClr val="tx1"/>
                </a:solidFill>
              </a:rPr>
            </a:br>
            <a:r>
              <a:rPr lang="en-US" dirty="0">
                <a:solidFill>
                  <a:schemeClr val="tx1"/>
                </a:solidFill>
              </a:rPr>
              <a:t>Introduction to the Reproductive System</a:t>
            </a:r>
          </a:p>
        </p:txBody>
      </p:sp>
    </p:spTree>
    <p:extLst>
      <p:ext uri="{BB962C8B-B14F-4D97-AF65-F5344CB8AC3E}">
        <p14:creationId xmlns:p14="http://schemas.microsoft.com/office/powerpoint/2010/main" val="339665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pPr>
              <a:defRPr/>
            </a:pPr>
            <a:r>
              <a:rPr lang="en-US" dirty="0">
                <a:ea typeface="+mj-ea"/>
              </a:rPr>
              <a:t>Pregnancy Changes</a:t>
            </a:r>
          </a:p>
        </p:txBody>
      </p:sp>
      <p:sp>
        <p:nvSpPr>
          <p:cNvPr id="15363" name="Rectangle 3"/>
          <p:cNvSpPr>
            <a:spLocks noGrp="1" noChangeArrowheads="1"/>
          </p:cNvSpPr>
          <p:nvPr>
            <p:ph idx="1"/>
          </p:nvPr>
        </p:nvSpPr>
        <p:spPr/>
        <p:txBody>
          <a:bodyPr/>
          <a:lstStyle/>
          <a:p>
            <a:pPr>
              <a:lnSpc>
                <a:spcPct val="100000"/>
              </a:lnSpc>
              <a:buFontTx/>
              <a:buNone/>
            </a:pPr>
            <a:r>
              <a:rPr lang="en-US" altLang="en-US" dirty="0">
                <a:ea typeface="ＭＳ Ｐゴシック" charset="-128"/>
              </a:rPr>
              <a:t>	Estrogen and progesterone are responsible for many of the changes in the female body during pregnancy. They include:</a:t>
            </a:r>
          </a:p>
          <a:p>
            <a:pPr>
              <a:lnSpc>
                <a:spcPct val="100000"/>
              </a:lnSpc>
            </a:pPr>
            <a:r>
              <a:rPr lang="en-US" altLang="en-US" dirty="0">
                <a:ea typeface="ＭＳ Ｐゴシック" charset="-128"/>
              </a:rPr>
              <a:t>Elevated body temperature</a:t>
            </a:r>
          </a:p>
          <a:p>
            <a:pPr>
              <a:lnSpc>
                <a:spcPct val="100000"/>
              </a:lnSpc>
            </a:pPr>
            <a:r>
              <a:rPr lang="en-US" altLang="en-US" dirty="0">
                <a:ea typeface="ＭＳ Ｐゴシック" charset="-128"/>
              </a:rPr>
              <a:t>Development of the cervical plug</a:t>
            </a:r>
          </a:p>
          <a:p>
            <a:pPr>
              <a:lnSpc>
                <a:spcPct val="100000"/>
              </a:lnSpc>
            </a:pPr>
            <a:r>
              <a:rPr lang="en-US" altLang="en-US" dirty="0">
                <a:ea typeface="ＭＳ Ｐゴシック" charset="-128"/>
              </a:rPr>
              <a:t>Further growth of female accessories structures and breast tissue, softening of the ligaments to allow easier delivery, elevated blood glucose levels, elevated cholesterol levels, surface blood vessels to release heat, and impaired immune and inflammatory responses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a typeface="+mj-ea"/>
              </a:rPr>
              <a:t>Question #1</a:t>
            </a:r>
          </a:p>
        </p:txBody>
      </p:sp>
      <p:sp>
        <p:nvSpPr>
          <p:cNvPr id="16387" name="Content Placeholder 2"/>
          <p:cNvSpPr>
            <a:spLocks noGrp="1"/>
          </p:cNvSpPr>
          <p:nvPr>
            <p:ph idx="1"/>
          </p:nvPr>
        </p:nvSpPr>
        <p:spPr/>
        <p:txBody>
          <a:bodyPr/>
          <a:lstStyle/>
          <a:p>
            <a:pPr algn="ctr">
              <a:buFontTx/>
              <a:buNone/>
            </a:pPr>
            <a:r>
              <a:rPr lang="en-US" altLang="en-US" dirty="0">
                <a:ea typeface="ＭＳ Ｐゴシック" charset="-128"/>
              </a:rPr>
              <a:t>Please answer the following statement as true or false?</a:t>
            </a:r>
          </a:p>
          <a:p>
            <a:pPr algn="ctr">
              <a:buFontTx/>
              <a:buNone/>
            </a:pPr>
            <a:endParaRPr lang="en-US" altLang="en-US" dirty="0">
              <a:ea typeface="ＭＳ Ｐゴシック" charset="-128"/>
            </a:endParaRPr>
          </a:p>
          <a:p>
            <a:pPr algn="ctr">
              <a:buFontTx/>
              <a:buNone/>
            </a:pPr>
            <a:endParaRPr lang="en-US" altLang="en-US" dirty="0">
              <a:ea typeface="ＭＳ Ｐゴシック" charset="-128"/>
            </a:endParaRPr>
          </a:p>
          <a:p>
            <a:pPr algn="ctr">
              <a:buFontTx/>
              <a:buNone/>
            </a:pPr>
            <a:r>
              <a:rPr lang="en-US" altLang="en-US" dirty="0">
                <a:ea typeface="ＭＳ Ｐゴシック" charset="-128"/>
              </a:rPr>
              <a:t>The placenta is created at the interface between the fetal cells and the uterus.</a:t>
            </a:r>
          </a:p>
          <a:p>
            <a:pPr algn="ctr">
              <a:buFontTx/>
              <a:buNone/>
            </a:pPr>
            <a:endParaRPr lang="en-US" altLang="en-US" dirty="0">
              <a:ea typeface="ＭＳ Ｐゴシック" charset="-128"/>
            </a:endParaRPr>
          </a:p>
          <a:p>
            <a:pPr algn="ctr">
              <a:buFontTx/>
              <a:buNone/>
            </a:pPr>
            <a:endParaRPr lang="en-US" altLang="en-US" dirty="0">
              <a:ea typeface="ＭＳ Ｐゴシック" charset="-128"/>
            </a:endParaRPr>
          </a:p>
          <a:p>
            <a:pPr algn="ctr">
              <a:buFontTx/>
              <a:buNone/>
            </a:pPr>
            <a:endParaRPr lang="en-US" altLang="en-US" dirty="0">
              <a:ea typeface="ＭＳ Ｐゴシック"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a typeface="+mj-ea"/>
              </a:rPr>
              <a:t>Answer to </a:t>
            </a:r>
            <a:r>
              <a:rPr lang="en-US" dirty="0"/>
              <a:t>Question #1</a:t>
            </a:r>
            <a:endParaRPr lang="en-US" dirty="0">
              <a:ea typeface="+mj-ea"/>
            </a:endParaRPr>
          </a:p>
        </p:txBody>
      </p:sp>
      <p:sp>
        <p:nvSpPr>
          <p:cNvPr id="17411" name="Content Placeholder 2"/>
          <p:cNvSpPr>
            <a:spLocks noGrp="1"/>
          </p:cNvSpPr>
          <p:nvPr>
            <p:ph idx="1"/>
          </p:nvPr>
        </p:nvSpPr>
        <p:spPr/>
        <p:txBody>
          <a:bodyPr/>
          <a:lstStyle/>
          <a:p>
            <a:pPr algn="ctr">
              <a:buFontTx/>
              <a:buNone/>
            </a:pPr>
            <a:endParaRPr lang="en-US" altLang="en-US" dirty="0">
              <a:ea typeface="ＭＳ Ｐゴシック" charset="-128"/>
            </a:endParaRPr>
          </a:p>
          <a:p>
            <a:pPr algn="ctr">
              <a:buFontTx/>
              <a:buNone/>
            </a:pPr>
            <a:r>
              <a:rPr lang="en-US" altLang="en-US" dirty="0">
                <a:ea typeface="ＭＳ Ｐゴシック" charset="-128"/>
              </a:rPr>
              <a:t>True</a:t>
            </a:r>
          </a:p>
          <a:p>
            <a:pPr algn="ctr">
              <a:buFontTx/>
              <a:buNone/>
            </a:pPr>
            <a:endParaRPr lang="en-US" altLang="en-US" dirty="0">
              <a:ea typeface="ＭＳ Ｐゴシック" charset="-128"/>
            </a:endParaRPr>
          </a:p>
          <a:p>
            <a:pPr algn="ctr">
              <a:buFontTx/>
              <a:buNone/>
            </a:pPr>
            <a:r>
              <a:rPr lang="en-US" altLang="en-US" dirty="0">
                <a:ea typeface="ＭＳ Ｐゴシック" charset="-128"/>
              </a:rPr>
              <a:t>Rationale: The interface between the fetal cells and the uterus produce the placenta.</a:t>
            </a:r>
          </a:p>
          <a:p>
            <a:pPr algn="ctr">
              <a:buFontTx/>
              <a:buNone/>
            </a:pPr>
            <a:endParaRPr lang="en-US" altLang="en-US" dirty="0">
              <a:ea typeface="ＭＳ Ｐゴシック"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Male Reproductive System</a:t>
            </a:r>
          </a:p>
        </p:txBody>
      </p:sp>
      <p:pic>
        <p:nvPicPr>
          <p:cNvPr id="4" name="Content Placeholder 3" descr="This image explains Male Reproductive System"/>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4423" y="1776425"/>
            <a:ext cx="4035155" cy="4315968"/>
          </a:xfrm>
        </p:spPr>
      </p:pic>
    </p:spTree>
    <p:extLst>
      <p:ext uri="{BB962C8B-B14F-4D97-AF65-F5344CB8AC3E}">
        <p14:creationId xmlns:p14="http://schemas.microsoft.com/office/powerpoint/2010/main" val="445756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pPr>
              <a:defRPr/>
            </a:pPr>
            <a:r>
              <a:rPr lang="en-US" dirty="0">
                <a:ea typeface="+mj-ea"/>
              </a:rPr>
              <a:t>Components of the Testes</a:t>
            </a:r>
          </a:p>
        </p:txBody>
      </p:sp>
      <p:sp>
        <p:nvSpPr>
          <p:cNvPr id="19459" name="Rectangle 3"/>
          <p:cNvSpPr>
            <a:spLocks noGrp="1" noChangeArrowheads="1"/>
          </p:cNvSpPr>
          <p:nvPr>
            <p:ph idx="1"/>
          </p:nvPr>
        </p:nvSpPr>
        <p:spPr/>
        <p:txBody>
          <a:bodyPr/>
          <a:lstStyle/>
          <a:p>
            <a:r>
              <a:rPr lang="en-US" altLang="en-US" dirty="0">
                <a:ea typeface="ＭＳ Ｐゴシック" charset="-128"/>
                <a:cs typeface="Times New Roman" pitchFamily="18" charset="0"/>
              </a:rPr>
              <a:t>Seminiferous Tubules</a:t>
            </a:r>
          </a:p>
          <a:p>
            <a:pPr lvl="1"/>
            <a:r>
              <a:rPr lang="en-US" altLang="en-US" dirty="0">
                <a:ea typeface="ＭＳ Ｐゴシック" charset="-128"/>
                <a:cs typeface="Times New Roman" pitchFamily="18" charset="0"/>
              </a:rPr>
              <a:t>Produce the sperm</a:t>
            </a:r>
          </a:p>
          <a:p>
            <a:r>
              <a:rPr lang="en-US" altLang="en-US" dirty="0">
                <a:ea typeface="ＭＳ Ｐゴシック" charset="-128"/>
                <a:cs typeface="Times New Roman" pitchFamily="18" charset="0"/>
              </a:rPr>
              <a:t>Interstitial (Leydig) Cells</a:t>
            </a:r>
          </a:p>
          <a:p>
            <a:pPr lvl="1"/>
            <a:r>
              <a:rPr lang="en-US" altLang="en-US" dirty="0">
                <a:ea typeface="ＭＳ Ｐゴシック" charset="-128"/>
                <a:cs typeface="Times New Roman" pitchFamily="18" charset="0"/>
              </a:rPr>
              <a:t>Produce the hormone testosterone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402336" y="301751"/>
            <a:ext cx="8524875" cy="777240"/>
          </a:xfrm>
        </p:spPr>
        <p:txBody>
          <a:bodyPr/>
          <a:lstStyle/>
          <a:p>
            <a:pPr>
              <a:defRPr/>
            </a:pPr>
            <a:r>
              <a:rPr lang="en-US" dirty="0">
                <a:ea typeface="+mj-ea"/>
              </a:rPr>
              <a:t>Production of Sperm in the Seminiferous Tubules</a:t>
            </a:r>
          </a:p>
        </p:txBody>
      </p:sp>
      <p:sp>
        <p:nvSpPr>
          <p:cNvPr id="20483" name="Rectangle 3"/>
          <p:cNvSpPr>
            <a:spLocks noGrp="1" noChangeArrowheads="1"/>
          </p:cNvSpPr>
          <p:nvPr>
            <p:ph idx="1"/>
          </p:nvPr>
        </p:nvSpPr>
        <p:spPr/>
        <p:txBody>
          <a:bodyPr/>
          <a:lstStyle/>
          <a:p>
            <a:r>
              <a:rPr lang="en-US" altLang="en-US" dirty="0">
                <a:ea typeface="ＭＳ Ｐゴシック" charset="-128"/>
                <a:cs typeface="Times New Roman" pitchFamily="18" charset="0"/>
              </a:rPr>
              <a:t>In response to FSH stimulation, and testosterone in the interstitial cells</a:t>
            </a:r>
          </a:p>
          <a:p>
            <a:r>
              <a:rPr lang="en-US" altLang="en-US" dirty="0">
                <a:ea typeface="ＭＳ Ｐゴシック" charset="-128"/>
                <a:cs typeface="Times New Roman" pitchFamily="18" charset="0"/>
              </a:rPr>
              <a:t>In response to LH stimulation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txBody>
          <a:bodyPr/>
          <a:lstStyle/>
          <a:p>
            <a:pPr>
              <a:defRPr/>
            </a:pPr>
            <a:r>
              <a:rPr lang="en-US" dirty="0">
                <a:ea typeface="+mj-ea"/>
              </a:rPr>
              <a:t>Effects of Testosterone on the Body</a:t>
            </a:r>
          </a:p>
        </p:txBody>
      </p:sp>
      <p:sp>
        <p:nvSpPr>
          <p:cNvPr id="21507" name="Rectangle 3"/>
          <p:cNvSpPr>
            <a:spLocks noGrp="1" noChangeArrowheads="1"/>
          </p:cNvSpPr>
          <p:nvPr>
            <p:ph idx="1"/>
          </p:nvPr>
        </p:nvSpPr>
        <p:spPr/>
        <p:txBody>
          <a:bodyPr/>
          <a:lstStyle/>
          <a:p>
            <a:r>
              <a:rPr lang="en-US" altLang="en-US" dirty="0">
                <a:ea typeface="ＭＳ Ｐゴシック" charset="-128"/>
              </a:rPr>
              <a:t>Growth of male and sexual accessory organs</a:t>
            </a:r>
          </a:p>
          <a:p>
            <a:r>
              <a:rPr lang="en-US" altLang="en-US" dirty="0">
                <a:ea typeface="ＭＳ Ｐゴシック" charset="-128"/>
              </a:rPr>
              <a:t>Growth of testes and scrotal sac</a:t>
            </a:r>
          </a:p>
          <a:p>
            <a:r>
              <a:rPr lang="en-US" altLang="en-US" dirty="0">
                <a:ea typeface="ＭＳ Ｐゴシック" charset="-128"/>
              </a:rPr>
              <a:t>Thickening of vocal cords</a:t>
            </a:r>
          </a:p>
          <a:p>
            <a:r>
              <a:rPr lang="en-US" altLang="en-US" dirty="0">
                <a:ea typeface="ＭＳ Ｐゴシック" charset="-128"/>
              </a:rPr>
              <a:t>Hair growth </a:t>
            </a:r>
          </a:p>
          <a:p>
            <a:r>
              <a:rPr lang="en-US" altLang="en-US" dirty="0">
                <a:ea typeface="ＭＳ Ｐゴシック" charset="-128"/>
              </a:rPr>
              <a:t>Increased protein anabolism and decreased protein catabolism</a:t>
            </a:r>
          </a:p>
          <a:p>
            <a:r>
              <a:rPr lang="en-US" altLang="en-US" dirty="0">
                <a:ea typeface="ＭＳ Ｐゴシック" charset="-128"/>
              </a:rPr>
              <a:t>Thickening of cartilage and skin</a:t>
            </a:r>
          </a:p>
          <a:p>
            <a:r>
              <a:rPr lang="en-US" altLang="en-US" dirty="0">
                <a:ea typeface="ＭＳ Ｐゴシック" charset="-128"/>
              </a:rPr>
              <a:t>Vascular thickening</a:t>
            </a:r>
          </a:p>
          <a:p>
            <a:r>
              <a:rPr lang="en-US" altLang="en-US" dirty="0">
                <a:ea typeface="ＭＳ Ｐゴシック" charset="-128"/>
              </a:rPr>
              <a:t>Increased hematocrit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430213" y="271708"/>
            <a:ext cx="8524875" cy="775597"/>
          </a:xfrm>
        </p:spPr>
        <p:txBody>
          <a:bodyPr/>
          <a:lstStyle/>
          <a:p>
            <a:pPr>
              <a:defRPr/>
            </a:pPr>
            <a:r>
              <a:rPr lang="en-US" dirty="0">
                <a:ea typeface="+mj-ea"/>
              </a:rPr>
              <a:t>Four Phases of the Human Sexual Response</a:t>
            </a:r>
          </a:p>
        </p:txBody>
      </p:sp>
      <p:sp>
        <p:nvSpPr>
          <p:cNvPr id="22531" name="Rectangle 3"/>
          <p:cNvSpPr>
            <a:spLocks noGrp="1" noChangeArrowheads="1"/>
          </p:cNvSpPr>
          <p:nvPr>
            <p:ph idx="1"/>
          </p:nvPr>
        </p:nvSpPr>
        <p:spPr/>
        <p:txBody>
          <a:bodyPr/>
          <a:lstStyle/>
          <a:p>
            <a:r>
              <a:rPr lang="en-US" altLang="en-US" dirty="0">
                <a:ea typeface="ＭＳ Ｐゴシック" charset="-128"/>
                <a:cs typeface="Times New Roman" pitchFamily="18" charset="0"/>
              </a:rPr>
              <a:t>Period of stimulation with mild increases in sensitivity and beginning stimulation of the SNS</a:t>
            </a:r>
          </a:p>
          <a:p>
            <a:r>
              <a:rPr lang="en-US" altLang="en-US" dirty="0">
                <a:ea typeface="ＭＳ Ｐゴシック" charset="-128"/>
                <a:cs typeface="Times New Roman" pitchFamily="18" charset="0"/>
              </a:rPr>
              <a:t>Plateau stage when stimulation levels off</a:t>
            </a:r>
          </a:p>
          <a:p>
            <a:r>
              <a:rPr lang="en-US" altLang="en-US" dirty="0">
                <a:ea typeface="ＭＳ Ｐゴシック" charset="-128"/>
                <a:cs typeface="Times New Roman" pitchFamily="18" charset="0"/>
              </a:rPr>
              <a:t>Climax resulting from massive sympathetic stimulation of the body</a:t>
            </a:r>
          </a:p>
          <a:p>
            <a:r>
              <a:rPr lang="en-US" altLang="en-US" dirty="0">
                <a:ea typeface="ＭＳ Ｐゴシック" charset="-128"/>
                <a:cs typeface="Times New Roman" pitchFamily="18" charset="0"/>
              </a:rPr>
              <a:t>Period of recovery or resolution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pPr>
              <a:defRPr/>
            </a:pPr>
            <a:r>
              <a:rPr lang="en-US" dirty="0">
                <a:ea typeface="+mj-ea"/>
              </a:rPr>
              <a:t>Menopause and Andropause</a:t>
            </a:r>
          </a:p>
        </p:txBody>
      </p:sp>
      <p:sp>
        <p:nvSpPr>
          <p:cNvPr id="23555" name="Rectangle 3"/>
          <p:cNvSpPr>
            <a:spLocks noGrp="1" noChangeArrowheads="1"/>
          </p:cNvSpPr>
          <p:nvPr>
            <p:ph idx="1"/>
          </p:nvPr>
        </p:nvSpPr>
        <p:spPr/>
        <p:txBody>
          <a:bodyPr/>
          <a:lstStyle/>
          <a:p>
            <a:r>
              <a:rPr lang="en-US" altLang="en-US" dirty="0">
                <a:ea typeface="ＭＳ Ｐゴシック" charset="-128"/>
                <a:cs typeface="Times New Roman" pitchFamily="18" charset="0"/>
              </a:rPr>
              <a:t>Occur when the body can no longer produce sex hormones</a:t>
            </a:r>
          </a:p>
          <a:p>
            <a:r>
              <a:rPr lang="en-US" altLang="en-US" dirty="0">
                <a:ea typeface="ＭＳ Ｐゴシック" charset="-128"/>
                <a:cs typeface="Times New Roman" pitchFamily="18" charset="0"/>
              </a:rPr>
              <a:t>The hypothalamus and anterior pituitary respond by releasing increasing levels of GnRH, FSH, and LH in an attempt to achieve higher levels of sex hormones</a:t>
            </a:r>
          </a:p>
          <a:p>
            <a:endParaRPr lang="en-US" altLang="en-US" dirty="0">
              <a:ea typeface="ＭＳ Ｐゴシック"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a typeface="+mj-ea"/>
              </a:rPr>
              <a:t>Question #2</a:t>
            </a:r>
          </a:p>
        </p:txBody>
      </p:sp>
      <p:sp>
        <p:nvSpPr>
          <p:cNvPr id="24579" name="Content Placeholder 2"/>
          <p:cNvSpPr>
            <a:spLocks noGrp="1"/>
          </p:cNvSpPr>
          <p:nvPr>
            <p:ph idx="1"/>
          </p:nvPr>
        </p:nvSpPr>
        <p:spPr/>
        <p:txBody>
          <a:bodyPr/>
          <a:lstStyle/>
          <a:p>
            <a:pPr>
              <a:buFontTx/>
              <a:buNone/>
            </a:pPr>
            <a:r>
              <a:rPr lang="en-US" altLang="en-US" dirty="0">
                <a:ea typeface="ＭＳ Ｐゴシック" charset="-128"/>
              </a:rPr>
              <a:t>	Both estrogen and testosterone play a large part in the human reproductive cycle. What role does testosterone play in the human body?</a:t>
            </a:r>
          </a:p>
          <a:p>
            <a:pPr>
              <a:buFontTx/>
              <a:buNone/>
            </a:pPr>
            <a:r>
              <a:rPr lang="en-US" altLang="en-US" dirty="0">
                <a:ea typeface="ＭＳ Ｐゴシック" charset="-128"/>
              </a:rPr>
              <a:t>	A. Decreased hemoglobin</a:t>
            </a:r>
          </a:p>
          <a:p>
            <a:pPr>
              <a:buFontTx/>
              <a:buNone/>
            </a:pPr>
            <a:r>
              <a:rPr lang="en-US" altLang="en-US" dirty="0">
                <a:ea typeface="ＭＳ Ｐゴシック" charset="-128"/>
              </a:rPr>
              <a:t>	B. Increased hematocrit</a:t>
            </a:r>
          </a:p>
          <a:p>
            <a:pPr>
              <a:buFontTx/>
              <a:buNone/>
            </a:pPr>
            <a:r>
              <a:rPr lang="en-US" altLang="en-US" dirty="0">
                <a:ea typeface="ＭＳ Ｐゴシック" charset="-128"/>
              </a:rPr>
              <a:t>	C. Decreased release of skin emollients </a:t>
            </a:r>
          </a:p>
          <a:p>
            <a:pPr>
              <a:buFontTx/>
              <a:buNone/>
            </a:pPr>
            <a:r>
              <a:rPr lang="en-US" altLang="en-US" dirty="0">
                <a:ea typeface="ＭＳ Ｐゴシック" charset="-128"/>
              </a:rPr>
              <a:t>	D. Increased time to mount an inflammatory response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Female Reproductive System</a:t>
            </a:r>
          </a:p>
        </p:txBody>
      </p:sp>
      <p:pic>
        <p:nvPicPr>
          <p:cNvPr id="4" name="Content Placeholder 3" descr="This image explains Female Reproductive System"/>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0304" y="1619257"/>
            <a:ext cx="5803392" cy="4425696"/>
          </a:xfrm>
        </p:spPr>
      </p:pic>
    </p:spTree>
    <p:extLst>
      <p:ext uri="{BB962C8B-B14F-4D97-AF65-F5344CB8AC3E}">
        <p14:creationId xmlns:p14="http://schemas.microsoft.com/office/powerpoint/2010/main" val="567524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a typeface="+mj-ea"/>
              </a:rPr>
              <a:t>Answer to </a:t>
            </a:r>
            <a:r>
              <a:rPr lang="en-US" dirty="0"/>
              <a:t>Question #2</a:t>
            </a:r>
            <a:endParaRPr lang="en-US" dirty="0">
              <a:ea typeface="+mj-ea"/>
            </a:endParaRPr>
          </a:p>
        </p:txBody>
      </p:sp>
      <p:sp>
        <p:nvSpPr>
          <p:cNvPr id="25603" name="Content Placeholder 2"/>
          <p:cNvSpPr>
            <a:spLocks noGrp="1"/>
          </p:cNvSpPr>
          <p:nvPr>
            <p:ph idx="1"/>
          </p:nvPr>
        </p:nvSpPr>
        <p:spPr/>
        <p:txBody>
          <a:bodyPr/>
          <a:lstStyle/>
          <a:p>
            <a:pPr algn="ctr">
              <a:buFontTx/>
              <a:buNone/>
            </a:pPr>
            <a:r>
              <a:rPr lang="en-US" altLang="en-US" dirty="0">
                <a:ea typeface="ＭＳ Ｐゴシック" charset="-128"/>
              </a:rPr>
              <a:t>B. Increased hematocrit</a:t>
            </a:r>
          </a:p>
          <a:p>
            <a:pPr>
              <a:buFontTx/>
              <a:buNone/>
            </a:pPr>
            <a:endParaRPr lang="en-US" altLang="en-US" dirty="0">
              <a:ea typeface="ＭＳ Ｐゴシック" charset="-128"/>
            </a:endParaRPr>
          </a:p>
          <a:p>
            <a:pPr>
              <a:buFontTx/>
              <a:buNone/>
            </a:pPr>
            <a:r>
              <a:rPr lang="en-US" altLang="en-US" dirty="0">
                <a:ea typeface="ＭＳ Ｐゴシック" charset="-128"/>
              </a:rPr>
              <a:t>	Rationale: Results of testosterone on the body include: thickening of cartilage and skin; vascular thickening; increased hematocrit</a:t>
            </a:r>
          </a:p>
          <a:p>
            <a:pPr>
              <a:buFontTx/>
              <a:buNone/>
            </a:pPr>
            <a:endParaRPr lang="en-US" altLang="en-US" dirty="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pPr>
              <a:defRPr/>
            </a:pPr>
            <a:r>
              <a:rPr lang="en-US" dirty="0">
                <a:ea typeface="+mj-ea"/>
              </a:rPr>
              <a:t>Role of the Female Ovary</a:t>
            </a:r>
          </a:p>
        </p:txBody>
      </p:sp>
      <p:sp>
        <p:nvSpPr>
          <p:cNvPr id="6147" name="Rectangle 3"/>
          <p:cNvSpPr>
            <a:spLocks noGrp="1" noChangeArrowheads="1"/>
          </p:cNvSpPr>
          <p:nvPr>
            <p:ph idx="1"/>
          </p:nvPr>
        </p:nvSpPr>
        <p:spPr/>
        <p:txBody>
          <a:bodyPr/>
          <a:lstStyle/>
          <a:p>
            <a:r>
              <a:rPr lang="en-US" altLang="en-US" dirty="0">
                <a:ea typeface="ＭＳ Ｐゴシック" charset="-128"/>
                <a:cs typeface="Times New Roman" pitchFamily="18" charset="0"/>
              </a:rPr>
              <a:t>Store ova </a:t>
            </a:r>
          </a:p>
          <a:p>
            <a:r>
              <a:rPr lang="en-US" altLang="en-US" dirty="0">
                <a:ea typeface="ＭＳ Ｐゴシック" charset="-128"/>
                <a:cs typeface="Times New Roman" pitchFamily="18" charset="0"/>
              </a:rPr>
              <a:t>Produces the sex hormones estrogen and progesterone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pPr>
              <a:defRPr/>
            </a:pPr>
            <a:r>
              <a:rPr lang="en-US" dirty="0">
                <a:ea typeface="+mj-ea"/>
              </a:rPr>
              <a:t>Hormones Produced in the Ovaries</a:t>
            </a:r>
          </a:p>
        </p:txBody>
      </p:sp>
      <p:sp>
        <p:nvSpPr>
          <p:cNvPr id="7171" name="Rectangle 3"/>
          <p:cNvSpPr>
            <a:spLocks noGrp="1" noChangeArrowheads="1"/>
          </p:cNvSpPr>
          <p:nvPr>
            <p:ph idx="1"/>
          </p:nvPr>
        </p:nvSpPr>
        <p:spPr/>
        <p:txBody>
          <a:bodyPr/>
          <a:lstStyle/>
          <a:p>
            <a:r>
              <a:rPr lang="en-US" altLang="en-US" dirty="0">
                <a:ea typeface="ＭＳ Ｐゴシック" charset="-128"/>
                <a:cs typeface="Times New Roman" pitchFamily="18" charset="0"/>
              </a:rPr>
              <a:t>Estrogen</a:t>
            </a:r>
          </a:p>
          <a:p>
            <a:pPr lvl="1"/>
            <a:r>
              <a:rPr lang="en-US" altLang="en-US" dirty="0">
                <a:ea typeface="ＭＳ Ｐゴシック" charset="-128"/>
                <a:cs typeface="Times New Roman" pitchFamily="18" charset="0"/>
              </a:rPr>
              <a:t>Estradiol, estrone, and estriol</a:t>
            </a:r>
          </a:p>
          <a:p>
            <a:pPr lvl="1"/>
            <a:r>
              <a:rPr lang="en-US" altLang="en-US" dirty="0">
                <a:ea typeface="ＭＳ Ｐゴシック" charset="-128"/>
                <a:cs typeface="Times New Roman" pitchFamily="18" charset="0"/>
              </a:rPr>
              <a:t>Enter cells and bind to receptors within the cytoplasm </a:t>
            </a:r>
          </a:p>
          <a:p>
            <a:pPr lvl="1"/>
            <a:r>
              <a:rPr lang="en-US" altLang="en-US" dirty="0">
                <a:ea typeface="ＭＳ Ｐゴシック" charset="-128"/>
                <a:cs typeface="Times New Roman" pitchFamily="18" charset="0"/>
              </a:rPr>
              <a:t>Promote messenger RNA activity</a:t>
            </a:r>
          </a:p>
          <a:p>
            <a:r>
              <a:rPr lang="en-US" altLang="en-US" dirty="0">
                <a:ea typeface="ＭＳ Ｐゴシック" charset="-128"/>
                <a:cs typeface="Times New Roman" pitchFamily="18" charset="0"/>
              </a:rPr>
              <a:t>Progesterone</a:t>
            </a:r>
          </a:p>
          <a:p>
            <a:pPr lvl="1"/>
            <a:r>
              <a:rPr lang="en-US" altLang="en-US" dirty="0">
                <a:ea typeface="ＭＳ Ｐゴシック" charset="-128"/>
                <a:cs typeface="Times New Roman" pitchFamily="18" charset="0"/>
              </a:rPr>
              <a:t>Released into circulation after ovulation</a:t>
            </a:r>
          </a:p>
          <a:p>
            <a:endParaRPr lang="en-US" altLang="en-US" dirty="0">
              <a:ea typeface="ＭＳ Ｐゴシック"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a:defRPr/>
            </a:pPr>
            <a:r>
              <a:rPr lang="en-US" dirty="0">
                <a:ea typeface="+mj-ea"/>
              </a:rPr>
              <a:t>Function of the Hypothalamus</a:t>
            </a:r>
          </a:p>
        </p:txBody>
      </p:sp>
      <p:sp>
        <p:nvSpPr>
          <p:cNvPr id="5123" name="Rectangle 3"/>
          <p:cNvSpPr>
            <a:spLocks noGrp="1" noChangeArrowheads="1"/>
          </p:cNvSpPr>
          <p:nvPr>
            <p:ph idx="1"/>
          </p:nvPr>
        </p:nvSpPr>
        <p:spPr/>
        <p:txBody>
          <a:bodyPr/>
          <a:lstStyle/>
          <a:p>
            <a:r>
              <a:rPr lang="en-US" altLang="en-US" dirty="0">
                <a:ea typeface="ＭＳ Ｐゴシック" charset="-128"/>
                <a:cs typeface="Times New Roman" pitchFamily="18" charset="0"/>
              </a:rPr>
              <a:t>Releases GnRH at puberty </a:t>
            </a:r>
          </a:p>
          <a:p>
            <a:r>
              <a:rPr lang="en-US" altLang="en-US" dirty="0">
                <a:ea typeface="ＭＳ Ｐゴシック" charset="-128"/>
                <a:cs typeface="Times New Roman" pitchFamily="18" charset="0"/>
              </a:rPr>
              <a:t>Stimulates the anterior pituitary release of FSH and LH</a:t>
            </a:r>
          </a:p>
          <a:p>
            <a:r>
              <a:rPr lang="en-US" altLang="en-US" dirty="0">
                <a:ea typeface="ＭＳ Ｐゴシック" charset="-128"/>
                <a:cs typeface="Times New Roman" pitchFamily="18" charset="0"/>
              </a:rPr>
              <a:t>Stimulates the production and release of the sex hormones</a:t>
            </a:r>
          </a:p>
          <a:p>
            <a:r>
              <a:rPr lang="en-US" altLang="en-US" dirty="0">
                <a:ea typeface="ＭＳ Ｐゴシック" charset="-128"/>
                <a:cs typeface="Times New Roman" pitchFamily="18" charset="0"/>
              </a:rPr>
              <a:t>Controls levels by a series of negative feedback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Pituitary and Ovarian Hormone Levels</a:t>
            </a:r>
          </a:p>
        </p:txBody>
      </p:sp>
      <p:pic>
        <p:nvPicPr>
          <p:cNvPr id="4" name="Content Placeholder 3" descr="This image explains Pituitary and Ovarian Hormone Levels"/>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0821" y="1390649"/>
            <a:ext cx="3733140" cy="4764024"/>
          </a:xfrm>
        </p:spPr>
      </p:pic>
    </p:spTree>
    <p:extLst>
      <p:ext uri="{BB962C8B-B14F-4D97-AF65-F5344CB8AC3E}">
        <p14:creationId xmlns:p14="http://schemas.microsoft.com/office/powerpoint/2010/main" val="400392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336" y="301752"/>
            <a:ext cx="8524875" cy="775597"/>
          </a:xfrm>
        </p:spPr>
        <p:txBody>
          <a:bodyPr/>
          <a:lstStyle/>
          <a:p>
            <a:r>
              <a:rPr lang="en-US" dirty="0"/>
              <a:t>Interaction of Hormones on the Menstrual Cycle</a:t>
            </a:r>
          </a:p>
        </p:txBody>
      </p:sp>
      <p:pic>
        <p:nvPicPr>
          <p:cNvPr id="4" name="Content Placeholder 3" descr="This image explains Interaction of Hormones on the Menstrual Cycl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37560" y="1819289"/>
            <a:ext cx="2468880" cy="4323580"/>
          </a:xfrm>
        </p:spPr>
      </p:pic>
    </p:spTree>
    <p:extLst>
      <p:ext uri="{BB962C8B-B14F-4D97-AF65-F5344CB8AC3E}">
        <p14:creationId xmlns:p14="http://schemas.microsoft.com/office/powerpoint/2010/main" val="3367470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pPr>
              <a:defRPr/>
            </a:pPr>
            <a:r>
              <a:rPr lang="en-US" dirty="0">
                <a:ea typeface="+mj-ea"/>
              </a:rPr>
              <a:t>The Menstrual Cycle</a:t>
            </a:r>
          </a:p>
        </p:txBody>
      </p:sp>
      <p:sp>
        <p:nvSpPr>
          <p:cNvPr id="13315" name="Rectangle 3"/>
          <p:cNvSpPr>
            <a:spLocks noGrp="1" noChangeArrowheads="1"/>
          </p:cNvSpPr>
          <p:nvPr>
            <p:ph idx="1"/>
          </p:nvPr>
        </p:nvSpPr>
        <p:spPr/>
        <p:txBody>
          <a:bodyPr/>
          <a:lstStyle/>
          <a:p>
            <a:r>
              <a:rPr lang="en-US" altLang="en-US" dirty="0">
                <a:ea typeface="ＭＳ Ｐゴシック" charset="-128"/>
                <a:cs typeface="Times New Roman" pitchFamily="18" charset="0"/>
              </a:rPr>
              <a:t>Each cycle begins with release of FSH and LH and stimulation of ovarian follicles</a:t>
            </a:r>
          </a:p>
          <a:p>
            <a:r>
              <a:rPr lang="en-US" altLang="en-US" dirty="0">
                <a:ea typeface="ＭＳ Ｐゴシック" charset="-128"/>
                <a:cs typeface="Times New Roman" pitchFamily="18" charset="0"/>
              </a:rPr>
              <a:t>For about 14 days, developing follicles release estrogen </a:t>
            </a:r>
          </a:p>
          <a:p>
            <a:r>
              <a:rPr lang="en-US" altLang="en-US" dirty="0">
                <a:ea typeface="ＭＳ Ｐゴシック" charset="-128"/>
                <a:cs typeface="Times New Roman" pitchFamily="18" charset="0"/>
              </a:rPr>
              <a:t>At about day 14, estrogen levels have caused LH surge, and ovulation occurs</a:t>
            </a:r>
          </a:p>
          <a:p>
            <a:r>
              <a:rPr lang="en-US" altLang="en-US" dirty="0">
                <a:ea typeface="ＭＳ Ｐゴシック" charset="-128"/>
                <a:cs typeface="Times New Roman" pitchFamily="18" charset="0"/>
              </a:rPr>
              <a:t>Progesterone is released when follicle ruptures</a:t>
            </a:r>
          </a:p>
          <a:p>
            <a:r>
              <a:rPr lang="en-US" altLang="en-US" dirty="0">
                <a:ea typeface="ＭＳ Ｐゴシック" charset="-128"/>
                <a:cs typeface="Times New Roman" pitchFamily="18" charset="0"/>
              </a:rPr>
              <a:t>After about 14 days, if pregnancy does not occur, the corpus luteum involutes and levels of estrogen and progesterone decline, triggering the release of GnRH, followed by FSH and LH</a:t>
            </a:r>
            <a:endParaRPr lang="en-US" altLang="en-US" dirty="0">
              <a:ea typeface="ＭＳ Ｐゴシック" charset="-128"/>
            </a:endParaRPr>
          </a:p>
          <a:p>
            <a:endParaRPr lang="en-US" altLang="en-US" dirty="0">
              <a:ea typeface="ＭＳ Ｐゴシック"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pPr>
              <a:defRPr/>
            </a:pPr>
            <a:r>
              <a:rPr lang="en-US" dirty="0">
                <a:ea typeface="+mj-ea"/>
              </a:rPr>
              <a:t>Pregnancy</a:t>
            </a:r>
          </a:p>
        </p:txBody>
      </p:sp>
      <p:sp>
        <p:nvSpPr>
          <p:cNvPr id="14339" name="Rectangle 3"/>
          <p:cNvSpPr>
            <a:spLocks noGrp="1" noChangeArrowheads="1"/>
          </p:cNvSpPr>
          <p:nvPr>
            <p:ph idx="1"/>
          </p:nvPr>
        </p:nvSpPr>
        <p:spPr/>
        <p:txBody>
          <a:bodyPr/>
          <a:lstStyle/>
          <a:p>
            <a:r>
              <a:rPr lang="en-US" altLang="en-US" dirty="0">
                <a:ea typeface="ＭＳ Ｐゴシック" charset="-128"/>
              </a:rPr>
              <a:t>The ovum is fertilized by the sperm.</a:t>
            </a:r>
          </a:p>
          <a:p>
            <a:r>
              <a:rPr lang="en-US" altLang="en-US" dirty="0">
                <a:ea typeface="ＭＳ Ｐゴシック" charset="-128"/>
              </a:rPr>
              <a:t>A new cell is produced that divides to produce the embryo.</a:t>
            </a:r>
          </a:p>
          <a:p>
            <a:r>
              <a:rPr lang="en-US" altLang="en-US" dirty="0">
                <a:ea typeface="ＭＳ Ｐゴシック" charset="-128"/>
              </a:rPr>
              <a:t>The embryo implants on the wall of the uterus.</a:t>
            </a:r>
          </a:p>
          <a:p>
            <a:r>
              <a:rPr lang="en-US" altLang="en-US" dirty="0">
                <a:ea typeface="ＭＳ Ｐゴシック" charset="-128"/>
              </a:rPr>
              <a:t>The interface between the fetal cells and the uterus produce the placenta.</a:t>
            </a:r>
          </a:p>
        </p:txBody>
      </p:sp>
    </p:spTree>
  </p:cSld>
  <p:clrMapOvr>
    <a:masterClrMapping/>
  </p:clrMapOvr>
</p:sld>
</file>

<file path=ppt/theme/theme1.xml><?xml version="1.0" encoding="utf-8"?>
<a:theme xmlns:a="http://schemas.openxmlformats.org/drawingml/2006/main" name="LWW TEMPLATE">
  <a:themeElements>
    <a:clrScheme name="">
      <a:dk1>
        <a:srgbClr val="000000"/>
      </a:dk1>
      <a:lt1>
        <a:srgbClr val="FFFFFF"/>
      </a:lt1>
      <a:dk2>
        <a:srgbClr val="006B76"/>
      </a:dk2>
      <a:lt2>
        <a:srgbClr val="000000"/>
      </a:lt2>
      <a:accent1>
        <a:srgbClr val="186EC4"/>
      </a:accent1>
      <a:accent2>
        <a:srgbClr val="CC9900"/>
      </a:accent2>
      <a:accent3>
        <a:srgbClr val="FFFFFF"/>
      </a:accent3>
      <a:accent4>
        <a:srgbClr val="000000"/>
      </a:accent4>
      <a:accent5>
        <a:srgbClr val="ABBADE"/>
      </a:accent5>
      <a:accent6>
        <a:srgbClr val="B98A00"/>
      </a:accent6>
      <a:hlink>
        <a:srgbClr val="FF0000"/>
      </a:hlink>
      <a:folHlink>
        <a:srgbClr val="009900"/>
      </a:folHlink>
    </a:clrScheme>
    <a:fontScheme name="LWW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LWW 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LWW 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LWW 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LWW 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LWW 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LWW 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LWW 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G:\Q299xx.LWW\LWW TEMPLATE.ppt</Template>
  <TotalTime>1785</TotalTime>
  <Words>453</Words>
  <Application>Microsoft Office PowerPoint</Application>
  <PresentationFormat>On-screen Show (4:3)</PresentationFormat>
  <Paragraphs>82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LWW TEMPLATE</vt:lpstr>
      <vt:lpstr>Chapter 39:   Introduction to the Reproductive System</vt:lpstr>
      <vt:lpstr>Female Reproductive System</vt:lpstr>
      <vt:lpstr>Role of the Female Ovary</vt:lpstr>
      <vt:lpstr>Hormones Produced in the Ovaries</vt:lpstr>
      <vt:lpstr>Function of the Hypothalamus</vt:lpstr>
      <vt:lpstr>Pituitary and Ovarian Hormone Levels</vt:lpstr>
      <vt:lpstr>Interaction of Hormones on the Menstrual Cycle</vt:lpstr>
      <vt:lpstr>The Menstrual Cycle</vt:lpstr>
      <vt:lpstr>Pregnancy</vt:lpstr>
      <vt:lpstr>Pregnancy Changes</vt:lpstr>
      <vt:lpstr>Question #1</vt:lpstr>
      <vt:lpstr>Answer to Question #1</vt:lpstr>
      <vt:lpstr>Male Reproductive System</vt:lpstr>
      <vt:lpstr>Components of the Testes</vt:lpstr>
      <vt:lpstr>Production of Sperm in the Seminiferous Tubules</vt:lpstr>
      <vt:lpstr>Effects of Testosterone on the Body</vt:lpstr>
      <vt:lpstr>Four Phases of the Human Sexual Response</vt:lpstr>
      <vt:lpstr>Menopause and Andropause</vt:lpstr>
      <vt:lpstr>Question #2</vt:lpstr>
      <vt:lpstr>Answer to Question #2</vt:lpstr>
    </vt:vector>
  </TitlesOfParts>
  <Company>Wolters Kluwer Health - Lippincott Williams &amp; Wilkins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39: Introduction to the Reproductive System</dc:title>
  <dc:creator>Dale Gray</dc:creator>
  <cp:lastModifiedBy> </cp:lastModifiedBy>
  <cp:revision>169</cp:revision>
  <cp:lastPrinted>2001-01-03T19:47:24Z</cp:lastPrinted>
  <dcterms:created xsi:type="dcterms:W3CDTF">2001-02-15T19:07:27Z</dcterms:created>
  <dcterms:modified xsi:type="dcterms:W3CDTF">2019-09-23T09:16:36Z</dcterms:modified>
</cp:coreProperties>
</file>