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4"/>
  </p:sldMasterIdLst>
  <p:notesMasterIdLst>
    <p:notesMasterId r:id="rId34"/>
  </p:notesMasterIdLst>
  <p:handoutMasterIdLst>
    <p:handoutMasterId r:id="rId35"/>
  </p:handoutMasterIdLst>
  <p:sldIdLst>
    <p:sldId id="328" r:id="rId5"/>
    <p:sldId id="315" r:id="rId6"/>
    <p:sldId id="324" r:id="rId7"/>
    <p:sldId id="316" r:id="rId8"/>
    <p:sldId id="329" r:id="rId9"/>
    <p:sldId id="330" r:id="rId10"/>
    <p:sldId id="298" r:id="rId11"/>
    <p:sldId id="300" r:id="rId12"/>
    <p:sldId id="301" r:id="rId13"/>
    <p:sldId id="318" r:id="rId14"/>
    <p:sldId id="319" r:id="rId15"/>
    <p:sldId id="302" r:id="rId16"/>
    <p:sldId id="327" r:id="rId17"/>
    <p:sldId id="304" r:id="rId18"/>
    <p:sldId id="306" r:id="rId19"/>
    <p:sldId id="307" r:id="rId20"/>
    <p:sldId id="320" r:id="rId21"/>
    <p:sldId id="321" r:id="rId22"/>
    <p:sldId id="308" r:id="rId23"/>
    <p:sldId id="309" r:id="rId24"/>
    <p:sldId id="310" r:id="rId25"/>
    <p:sldId id="311" r:id="rId26"/>
    <p:sldId id="312" r:id="rId27"/>
    <p:sldId id="322" r:id="rId28"/>
    <p:sldId id="323" r:id="rId29"/>
    <p:sldId id="317" r:id="rId30"/>
    <p:sldId id="326" r:id="rId31"/>
    <p:sldId id="313" r:id="rId32"/>
    <p:sldId id="314" r:id="rId33"/>
  </p:sldIdLst>
  <p:sldSz cx="9144000" cy="6858000" type="screen4x3"/>
  <p:notesSz cx="6858000" cy="9199563"/>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pos="273">
          <p15:clr>
            <a:srgbClr val="A4A3A4"/>
          </p15:clr>
        </p15:guide>
      </p15:sldGuideLst>
    </p:ext>
    <p:ext uri="{2D200454-40CA-4A62-9FC3-DE9A4176ACB9}">
      <p15:notesGuideLst xmlns:p15="http://schemas.microsoft.com/office/powerpoint/2012/main" xmlns="">
        <p15:guide id="1" orient="horz" pos="2897">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66B6"/>
    <a:srgbClr val="1974CF"/>
    <a:srgbClr val="1B7EE1"/>
    <a:srgbClr val="1973CD"/>
    <a:srgbClr val="0C66C0"/>
    <a:srgbClr val="0066CC"/>
    <a:srgbClr val="0099FF"/>
    <a:srgbClr val="186E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71" autoAdjust="0"/>
    <p:restoredTop sz="95617" autoAdjust="0"/>
  </p:normalViewPr>
  <p:slideViewPr>
    <p:cSldViewPr snapToGrid="0">
      <p:cViewPr varScale="1">
        <p:scale>
          <a:sx n="65" d="100"/>
          <a:sy n="65" d="100"/>
        </p:scale>
        <p:origin x="-1416" y="-114"/>
      </p:cViewPr>
      <p:guideLst>
        <p:guide orient="horz" pos="2160"/>
        <p:guide pos="2880"/>
        <p:guide pos="273"/>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6" d="100"/>
          <a:sy n="56" d="100"/>
        </p:scale>
        <p:origin x="-1152" y="-90"/>
      </p:cViewPr>
      <p:guideLst>
        <p:guide orient="horz" pos="2897"/>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 Id="rId8" Type="http://schemas.openxmlformats.org/officeDocument/2006/relationships/slide" Target="slides/slide4.xml"/><Relationship Id="rId3" Type="http://schemas.openxmlformats.org/officeDocument/2006/relationships/customXml" Target="../customXml/item3.xml"/></Relationships>
</file>

<file path=ppt/_rels/viewProps.xml.rels><?xml version="1.0" encoding="UTF-8" standalone="yes"?>
<Relationships xmlns="http://schemas.openxmlformats.org/package/2006/relationships"><Relationship Id="rId1" Type="http://schemas.openxmlformats.org/officeDocument/2006/relationships/slide" Target="slides/slide1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EC6698A2-887C-4DC4-8DBE-E9F38D5C7F12}"/>
              </a:ext>
            </a:extLst>
          </p:cNvPr>
          <p:cNvSpPr>
            <a:spLocks noGrp="1" noChangeArrowheads="1"/>
          </p:cNvSpPr>
          <p:nvPr>
            <p:ph type="hdr" sz="quarter"/>
          </p:nvPr>
        </p:nvSpPr>
        <p:spPr bwMode="auto">
          <a:xfrm>
            <a:off x="0" y="0"/>
            <a:ext cx="2970213" cy="460375"/>
          </a:xfrm>
          <a:prstGeom prst="rect">
            <a:avLst/>
          </a:prstGeom>
          <a:noFill/>
          <a:ln w="9525">
            <a:noFill/>
            <a:miter lim="800000"/>
            <a:headEnd/>
            <a:tailEnd/>
          </a:ln>
          <a:effectLst/>
        </p:spPr>
        <p:txBody>
          <a:bodyPr vert="horz" wrap="square" lIns="94208" tIns="46306" rIns="94208" bIns="46306" numCol="1" anchor="t" anchorCtr="0" compatLnSpc="1">
            <a:prstTxWarp prst="textNoShape">
              <a:avLst/>
            </a:prstTxWarp>
          </a:bodyPr>
          <a:lstStyle>
            <a:lvl1pPr algn="l" defTabSz="931863" eaLnBrk="0" hangingPunct="0">
              <a:defRPr sz="1200">
                <a:latin typeface="Times New Roman" pitchFamily="18" charset="0"/>
              </a:defRPr>
            </a:lvl1pPr>
          </a:lstStyle>
          <a:p>
            <a:pPr>
              <a:defRPr/>
            </a:pPr>
            <a:endParaRPr lang="en-US" dirty="0"/>
          </a:p>
        </p:txBody>
      </p:sp>
      <p:sp>
        <p:nvSpPr>
          <p:cNvPr id="3075" name="Rectangle 3">
            <a:extLst>
              <a:ext uri="{FF2B5EF4-FFF2-40B4-BE49-F238E27FC236}">
                <a16:creationId xmlns:a16="http://schemas.microsoft.com/office/drawing/2014/main" xmlns="" id="{D278C937-2CFE-49E8-83A1-CE8DABF8B798}"/>
              </a:ext>
            </a:extLst>
          </p:cNvPr>
          <p:cNvSpPr>
            <a:spLocks noGrp="1" noChangeArrowheads="1"/>
          </p:cNvSpPr>
          <p:nvPr>
            <p:ph type="dt" sz="quarter" idx="1"/>
          </p:nvPr>
        </p:nvSpPr>
        <p:spPr bwMode="auto">
          <a:xfrm>
            <a:off x="3887788" y="0"/>
            <a:ext cx="2970212" cy="460375"/>
          </a:xfrm>
          <a:prstGeom prst="rect">
            <a:avLst/>
          </a:prstGeom>
          <a:noFill/>
          <a:ln w="9525">
            <a:noFill/>
            <a:miter lim="800000"/>
            <a:headEnd/>
            <a:tailEnd/>
          </a:ln>
          <a:effectLst/>
        </p:spPr>
        <p:txBody>
          <a:bodyPr vert="horz" wrap="square" lIns="94208" tIns="46306" rIns="94208" bIns="46306" numCol="1" anchor="t" anchorCtr="0" compatLnSpc="1">
            <a:prstTxWarp prst="textNoShape">
              <a:avLst/>
            </a:prstTxWarp>
          </a:bodyPr>
          <a:lstStyle>
            <a:lvl1pPr algn="r" defTabSz="931863" eaLnBrk="0" hangingPunct="0">
              <a:defRPr sz="1200">
                <a:latin typeface="Times New Roman" pitchFamily="18" charset="0"/>
              </a:defRPr>
            </a:lvl1pPr>
          </a:lstStyle>
          <a:p>
            <a:pPr>
              <a:defRPr/>
            </a:pPr>
            <a:endParaRPr lang="en-US" dirty="0"/>
          </a:p>
        </p:txBody>
      </p:sp>
      <p:sp>
        <p:nvSpPr>
          <p:cNvPr id="3076" name="Rectangle 4">
            <a:extLst>
              <a:ext uri="{FF2B5EF4-FFF2-40B4-BE49-F238E27FC236}">
                <a16:creationId xmlns:a16="http://schemas.microsoft.com/office/drawing/2014/main" xmlns="" id="{9EB531E7-4DD0-4AC9-893F-B3A9181C902B}"/>
              </a:ext>
            </a:extLst>
          </p:cNvPr>
          <p:cNvSpPr>
            <a:spLocks noGrp="1" noChangeArrowheads="1"/>
          </p:cNvSpPr>
          <p:nvPr>
            <p:ph type="ftr" sz="quarter" idx="2"/>
          </p:nvPr>
        </p:nvSpPr>
        <p:spPr bwMode="auto">
          <a:xfrm>
            <a:off x="0" y="8739188"/>
            <a:ext cx="2970213" cy="460375"/>
          </a:xfrm>
          <a:prstGeom prst="rect">
            <a:avLst/>
          </a:prstGeom>
          <a:noFill/>
          <a:ln w="9525">
            <a:noFill/>
            <a:miter lim="800000"/>
            <a:headEnd/>
            <a:tailEnd/>
          </a:ln>
          <a:effectLst/>
        </p:spPr>
        <p:txBody>
          <a:bodyPr vert="horz" wrap="square" lIns="94208" tIns="46306" rIns="94208" bIns="46306" numCol="1" anchor="b" anchorCtr="0" compatLnSpc="1">
            <a:prstTxWarp prst="textNoShape">
              <a:avLst/>
            </a:prstTxWarp>
          </a:bodyPr>
          <a:lstStyle>
            <a:lvl1pPr algn="l" defTabSz="931863" eaLnBrk="0" hangingPunct="0">
              <a:defRPr sz="1200">
                <a:latin typeface="Times New Roman" pitchFamily="18" charset="0"/>
              </a:defRPr>
            </a:lvl1pPr>
          </a:lstStyle>
          <a:p>
            <a:pPr>
              <a:defRPr/>
            </a:pPr>
            <a:endParaRPr lang="en-US" dirty="0"/>
          </a:p>
        </p:txBody>
      </p:sp>
      <p:sp>
        <p:nvSpPr>
          <p:cNvPr id="3077" name="Rectangle 5">
            <a:extLst>
              <a:ext uri="{FF2B5EF4-FFF2-40B4-BE49-F238E27FC236}">
                <a16:creationId xmlns:a16="http://schemas.microsoft.com/office/drawing/2014/main" xmlns="" id="{C1016806-29E3-40FF-B44B-A0E37F199439}"/>
              </a:ext>
            </a:extLst>
          </p:cNvPr>
          <p:cNvSpPr>
            <a:spLocks noGrp="1" noChangeArrowheads="1"/>
          </p:cNvSpPr>
          <p:nvPr>
            <p:ph type="sldNum" sz="quarter" idx="3"/>
          </p:nvPr>
        </p:nvSpPr>
        <p:spPr bwMode="auto">
          <a:xfrm>
            <a:off x="3887788" y="8739188"/>
            <a:ext cx="2970212" cy="460375"/>
          </a:xfrm>
          <a:prstGeom prst="rect">
            <a:avLst/>
          </a:prstGeom>
          <a:noFill/>
          <a:ln w="9525">
            <a:noFill/>
            <a:miter lim="800000"/>
            <a:headEnd/>
            <a:tailEnd/>
          </a:ln>
          <a:effectLst/>
        </p:spPr>
        <p:txBody>
          <a:bodyPr vert="horz" wrap="square" lIns="94208" tIns="46306" rIns="94208" bIns="46306" numCol="1" anchor="b" anchorCtr="0" compatLnSpc="1">
            <a:prstTxWarp prst="textNoShape">
              <a:avLst/>
            </a:prstTxWarp>
          </a:bodyPr>
          <a:lstStyle>
            <a:lvl1pPr algn="r" defTabSz="931863">
              <a:defRPr sz="1200">
                <a:latin typeface="Times New Roman" panose="02020603050405020304" pitchFamily="18" charset="0"/>
              </a:defRPr>
            </a:lvl1pPr>
          </a:lstStyle>
          <a:p>
            <a:fld id="{A4F87CE8-31D8-4B47-B27A-1482CE1473B4}" type="slidenum">
              <a:rPr lang="en-US" altLang="en-US"/>
              <a:pPr/>
              <a:t>‹#›</a:t>
            </a:fld>
            <a:endParaRPr lang="en-US" altLang="en-US" dirty="0"/>
          </a:p>
        </p:txBody>
      </p:sp>
    </p:spTree>
    <p:extLst>
      <p:ext uri="{BB962C8B-B14F-4D97-AF65-F5344CB8AC3E}">
        <p14:creationId xmlns:p14="http://schemas.microsoft.com/office/powerpoint/2010/main" val="37298358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54D05D58-E8CE-478F-8B53-62C97305EA14}"/>
              </a:ext>
            </a:extLst>
          </p:cNvPr>
          <p:cNvSpPr>
            <a:spLocks noGrp="1" noChangeArrowheads="1"/>
          </p:cNvSpPr>
          <p:nvPr>
            <p:ph type="hdr" sz="quarter"/>
          </p:nvPr>
        </p:nvSpPr>
        <p:spPr bwMode="auto">
          <a:xfrm>
            <a:off x="0" y="0"/>
            <a:ext cx="2970213" cy="460375"/>
          </a:xfrm>
          <a:prstGeom prst="rect">
            <a:avLst/>
          </a:prstGeom>
          <a:noFill/>
          <a:ln w="9525">
            <a:noFill/>
            <a:miter lim="800000"/>
            <a:headEnd/>
            <a:tailEnd/>
          </a:ln>
          <a:effectLst/>
        </p:spPr>
        <p:txBody>
          <a:bodyPr vert="horz" wrap="square" lIns="94208" tIns="46306" rIns="94208" bIns="46306" numCol="1" anchor="t" anchorCtr="0" compatLnSpc="1">
            <a:prstTxWarp prst="textNoShape">
              <a:avLst/>
            </a:prstTxWarp>
          </a:bodyPr>
          <a:lstStyle>
            <a:lvl1pPr algn="l" defTabSz="931863" eaLnBrk="0" hangingPunct="0">
              <a:defRPr sz="1200">
                <a:latin typeface="Times New Roman" pitchFamily="18" charset="0"/>
              </a:defRPr>
            </a:lvl1pPr>
          </a:lstStyle>
          <a:p>
            <a:pPr>
              <a:defRPr/>
            </a:pPr>
            <a:endParaRPr lang="en-US" dirty="0"/>
          </a:p>
        </p:txBody>
      </p:sp>
      <p:sp>
        <p:nvSpPr>
          <p:cNvPr id="2051" name="Rectangle 3">
            <a:extLst>
              <a:ext uri="{FF2B5EF4-FFF2-40B4-BE49-F238E27FC236}">
                <a16:creationId xmlns:a16="http://schemas.microsoft.com/office/drawing/2014/main" xmlns="" id="{08054390-B957-4CE5-9167-D848C1D92CAF}"/>
              </a:ext>
            </a:extLst>
          </p:cNvPr>
          <p:cNvSpPr>
            <a:spLocks noGrp="1" noChangeArrowheads="1"/>
          </p:cNvSpPr>
          <p:nvPr>
            <p:ph type="dt" idx="1"/>
          </p:nvPr>
        </p:nvSpPr>
        <p:spPr bwMode="auto">
          <a:xfrm>
            <a:off x="3887788" y="0"/>
            <a:ext cx="2970212" cy="460375"/>
          </a:xfrm>
          <a:prstGeom prst="rect">
            <a:avLst/>
          </a:prstGeom>
          <a:noFill/>
          <a:ln w="9525">
            <a:noFill/>
            <a:miter lim="800000"/>
            <a:headEnd/>
            <a:tailEnd/>
          </a:ln>
          <a:effectLst/>
        </p:spPr>
        <p:txBody>
          <a:bodyPr vert="horz" wrap="square" lIns="94208" tIns="46306" rIns="94208" bIns="46306" numCol="1" anchor="t" anchorCtr="0" compatLnSpc="1">
            <a:prstTxWarp prst="textNoShape">
              <a:avLst/>
            </a:prstTxWarp>
          </a:bodyPr>
          <a:lstStyle>
            <a:lvl1pPr algn="r" defTabSz="931863" eaLnBrk="0" hangingPunct="0">
              <a:defRPr sz="1200">
                <a:latin typeface="Times New Roman" pitchFamily="18" charset="0"/>
              </a:defRPr>
            </a:lvl1pPr>
          </a:lstStyle>
          <a:p>
            <a:pPr>
              <a:defRPr/>
            </a:pPr>
            <a:endParaRPr lang="en-US" dirty="0"/>
          </a:p>
        </p:txBody>
      </p:sp>
      <p:sp>
        <p:nvSpPr>
          <p:cNvPr id="31748" name="Rectangle 4">
            <a:extLst>
              <a:ext uri="{FF2B5EF4-FFF2-40B4-BE49-F238E27FC236}">
                <a16:creationId xmlns:a16="http://schemas.microsoft.com/office/drawing/2014/main" xmlns="" id="{F3B8D692-22B2-4A4F-853A-B2417310CD46}"/>
              </a:ext>
            </a:extLst>
          </p:cNvPr>
          <p:cNvSpPr>
            <a:spLocks noGrp="1" noRot="1" noChangeAspect="1" noChangeArrowheads="1" noTextEdit="1"/>
          </p:cNvSpPr>
          <p:nvPr>
            <p:ph type="sldImg" idx="2"/>
          </p:nvPr>
        </p:nvSpPr>
        <p:spPr bwMode="auto">
          <a:xfrm>
            <a:off x="1135063" y="688975"/>
            <a:ext cx="4595812" cy="3446463"/>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xmlns="" id="{646F7834-F22B-4589-9A00-49E33CF8049F}"/>
              </a:ext>
            </a:extLst>
          </p:cNvPr>
          <p:cNvSpPr>
            <a:spLocks noGrp="1" noChangeArrowheads="1"/>
          </p:cNvSpPr>
          <p:nvPr>
            <p:ph type="body" sz="quarter" idx="3"/>
          </p:nvPr>
        </p:nvSpPr>
        <p:spPr bwMode="auto">
          <a:xfrm>
            <a:off x="838200" y="4343400"/>
            <a:ext cx="5029200" cy="4144963"/>
          </a:xfrm>
          <a:prstGeom prst="rect">
            <a:avLst/>
          </a:prstGeom>
          <a:noFill/>
          <a:ln w="9525">
            <a:noFill/>
            <a:miter lim="800000"/>
            <a:headEnd/>
            <a:tailEnd/>
          </a:ln>
          <a:effectLst/>
        </p:spPr>
        <p:txBody>
          <a:bodyPr vert="horz" wrap="square" lIns="94208" tIns="46306" rIns="94208" bIns="4630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a:extLst>
              <a:ext uri="{FF2B5EF4-FFF2-40B4-BE49-F238E27FC236}">
                <a16:creationId xmlns:a16="http://schemas.microsoft.com/office/drawing/2014/main" xmlns="" id="{2F79B739-CFA2-4D96-9E62-6B3F650C9D01}"/>
              </a:ext>
            </a:extLst>
          </p:cNvPr>
          <p:cNvSpPr>
            <a:spLocks noGrp="1" noChangeArrowheads="1"/>
          </p:cNvSpPr>
          <p:nvPr>
            <p:ph type="ftr" sz="quarter" idx="4"/>
          </p:nvPr>
        </p:nvSpPr>
        <p:spPr bwMode="auto">
          <a:xfrm>
            <a:off x="0" y="8739188"/>
            <a:ext cx="2970213" cy="460375"/>
          </a:xfrm>
          <a:prstGeom prst="rect">
            <a:avLst/>
          </a:prstGeom>
          <a:noFill/>
          <a:ln w="9525">
            <a:noFill/>
            <a:miter lim="800000"/>
            <a:headEnd/>
            <a:tailEnd/>
          </a:ln>
          <a:effectLst/>
        </p:spPr>
        <p:txBody>
          <a:bodyPr vert="horz" wrap="square" lIns="94208" tIns="46306" rIns="94208" bIns="46306" numCol="1" anchor="b" anchorCtr="0" compatLnSpc="1">
            <a:prstTxWarp prst="textNoShape">
              <a:avLst/>
            </a:prstTxWarp>
          </a:bodyPr>
          <a:lstStyle>
            <a:lvl1pPr algn="l" defTabSz="931863" eaLnBrk="0" hangingPunct="0">
              <a:defRPr sz="1200">
                <a:latin typeface="Times New Roman" pitchFamily="18" charset="0"/>
              </a:defRPr>
            </a:lvl1pPr>
          </a:lstStyle>
          <a:p>
            <a:pPr>
              <a:defRPr/>
            </a:pPr>
            <a:endParaRPr lang="en-US" dirty="0"/>
          </a:p>
        </p:txBody>
      </p:sp>
      <p:sp>
        <p:nvSpPr>
          <p:cNvPr id="2055" name="Rectangle 7">
            <a:extLst>
              <a:ext uri="{FF2B5EF4-FFF2-40B4-BE49-F238E27FC236}">
                <a16:creationId xmlns:a16="http://schemas.microsoft.com/office/drawing/2014/main" xmlns="" id="{EE88D551-B975-4D44-B5A6-66EDFA0090A0}"/>
              </a:ext>
            </a:extLst>
          </p:cNvPr>
          <p:cNvSpPr>
            <a:spLocks noGrp="1" noChangeArrowheads="1"/>
          </p:cNvSpPr>
          <p:nvPr>
            <p:ph type="sldNum" sz="quarter" idx="5"/>
          </p:nvPr>
        </p:nvSpPr>
        <p:spPr bwMode="auto">
          <a:xfrm>
            <a:off x="3887788" y="8739188"/>
            <a:ext cx="2970212" cy="460375"/>
          </a:xfrm>
          <a:prstGeom prst="rect">
            <a:avLst/>
          </a:prstGeom>
          <a:noFill/>
          <a:ln w="9525">
            <a:noFill/>
            <a:miter lim="800000"/>
            <a:headEnd/>
            <a:tailEnd/>
          </a:ln>
          <a:effectLst/>
        </p:spPr>
        <p:txBody>
          <a:bodyPr vert="horz" wrap="square" lIns="94208" tIns="46306" rIns="94208" bIns="46306" numCol="1" anchor="b" anchorCtr="0" compatLnSpc="1">
            <a:prstTxWarp prst="textNoShape">
              <a:avLst/>
            </a:prstTxWarp>
          </a:bodyPr>
          <a:lstStyle>
            <a:lvl1pPr algn="r" defTabSz="931863">
              <a:defRPr sz="1200">
                <a:latin typeface="Times New Roman" panose="02020603050405020304" pitchFamily="18" charset="0"/>
              </a:defRPr>
            </a:lvl1pPr>
          </a:lstStyle>
          <a:p>
            <a:fld id="{B0040B43-7FFD-4710-A45E-85A80B74BBBE}" type="slidenum">
              <a:rPr lang="en-US" altLang="en-US"/>
              <a:pPr/>
              <a:t>‹#›</a:t>
            </a:fld>
            <a:endParaRPr lang="en-US" altLang="en-US" dirty="0"/>
          </a:p>
        </p:txBody>
      </p:sp>
    </p:spTree>
    <p:extLst>
      <p:ext uri="{BB962C8B-B14F-4D97-AF65-F5344CB8AC3E}">
        <p14:creationId xmlns:p14="http://schemas.microsoft.com/office/powerpoint/2010/main" val="27376097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400" kern="1200">
        <a:solidFill>
          <a:schemeClr val="tx1"/>
        </a:solidFill>
        <a:latin typeface="Arial" charset="0"/>
        <a:ea typeface="+mn-ea"/>
        <a:cs typeface="+mn-cs"/>
      </a:defRPr>
    </a:lvl1pPr>
    <a:lvl2pPr marL="457200" algn="l" rtl="0" eaLnBrk="0" fontAlgn="base" hangingPunct="0">
      <a:spcBef>
        <a:spcPct val="30000"/>
      </a:spcBef>
      <a:spcAft>
        <a:spcPct val="0"/>
      </a:spcAft>
      <a:defRPr sz="1400" kern="1200">
        <a:solidFill>
          <a:schemeClr val="tx1"/>
        </a:solidFill>
        <a:latin typeface="Arial" charset="0"/>
        <a:ea typeface="+mn-ea"/>
        <a:cs typeface="+mn-cs"/>
      </a:defRPr>
    </a:lvl2pPr>
    <a:lvl3pPr marL="914400" algn="l" rtl="0" eaLnBrk="0" fontAlgn="base" hangingPunct="0">
      <a:spcBef>
        <a:spcPct val="30000"/>
      </a:spcBef>
      <a:spcAft>
        <a:spcPct val="0"/>
      </a:spcAft>
      <a:defRPr sz="1400" kern="1200">
        <a:solidFill>
          <a:schemeClr val="tx1"/>
        </a:solidFill>
        <a:latin typeface="Arial" charset="0"/>
        <a:ea typeface="+mn-ea"/>
        <a:cs typeface="+mn-cs"/>
      </a:defRPr>
    </a:lvl3pPr>
    <a:lvl4pPr marL="1371600" algn="l" rtl="0" eaLnBrk="0" fontAlgn="base" hangingPunct="0">
      <a:spcBef>
        <a:spcPct val="30000"/>
      </a:spcBef>
      <a:spcAft>
        <a:spcPct val="0"/>
      </a:spcAft>
      <a:defRPr sz="1400" kern="1200">
        <a:solidFill>
          <a:schemeClr val="tx1"/>
        </a:solidFill>
        <a:latin typeface="Arial" charset="0"/>
        <a:ea typeface="+mn-ea"/>
        <a:cs typeface="+mn-cs"/>
      </a:defRPr>
    </a:lvl4pPr>
    <a:lvl5pPr marL="1828800" algn="l" rtl="0" eaLnBrk="0" fontAlgn="base" hangingPunct="0">
      <a:spcBef>
        <a:spcPct val="30000"/>
      </a:spcBef>
      <a:spcAft>
        <a:spcPct val="0"/>
      </a:spcAft>
      <a:defRPr sz="14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9">
            <a:extLst>
              <a:ext uri="{FF2B5EF4-FFF2-40B4-BE49-F238E27FC236}">
                <a16:creationId xmlns:a16="http://schemas.microsoft.com/office/drawing/2014/main" xmlns="" id="{9BF3FA9C-A4FC-4FCB-BC79-C25D08B33793}"/>
              </a:ext>
            </a:extLst>
          </p:cNvPr>
          <p:cNvSpPr>
            <a:spLocks noChangeArrowheads="1"/>
          </p:cNvSpPr>
          <p:nvPr userDrawn="1"/>
        </p:nvSpPr>
        <p:spPr bwMode="auto">
          <a:xfrm>
            <a:off x="1219200" y="2667000"/>
            <a:ext cx="6705600" cy="3505200"/>
          </a:xfrm>
          <a:prstGeom prst="rect">
            <a:avLst/>
          </a:prstGeom>
          <a:noFill/>
          <a:ln w="19050">
            <a:solidFill>
              <a:srgbClr val="1974C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defRPr/>
            </a:pPr>
            <a:endParaRPr lang="en-US" altLang="en-US" dirty="0"/>
          </a:p>
        </p:txBody>
      </p:sp>
      <p:pic>
        <p:nvPicPr>
          <p:cNvPr id="5" name="Picture 12" descr="ppt_opener.jpg">
            <a:extLst>
              <a:ext uri="{FF2B5EF4-FFF2-40B4-BE49-F238E27FC236}">
                <a16:creationId xmlns:a16="http://schemas.microsoft.com/office/drawing/2014/main" xmlns="" id="{0E7D2395-C72C-4625-B789-56347C462A5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95288"/>
            <a:ext cx="9144000" cy="647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1265" name="Rectangle 17"/>
          <p:cNvSpPr>
            <a:spLocks noGrp="1" noChangeArrowheads="1"/>
          </p:cNvSpPr>
          <p:nvPr>
            <p:ph type="ctrTitle"/>
          </p:nvPr>
        </p:nvSpPr>
        <p:spPr>
          <a:xfrm>
            <a:off x="1223963" y="3724275"/>
            <a:ext cx="6692900" cy="838200"/>
          </a:xfrm>
          <a:effectLst/>
        </p:spPr>
        <p:txBody>
          <a:bodyPr anchorCtr="1"/>
          <a:lstStyle>
            <a:lvl1pPr algn="ctr">
              <a:defRPr/>
            </a:lvl1pPr>
          </a:lstStyle>
          <a:p>
            <a:r>
              <a:rPr lang="en-US"/>
              <a:t>Click to edit Master title style</a:t>
            </a:r>
          </a:p>
        </p:txBody>
      </p:sp>
      <p:sp>
        <p:nvSpPr>
          <p:cNvPr id="181266" name="Rectangle 18"/>
          <p:cNvSpPr>
            <a:spLocks noGrp="1" noChangeArrowheads="1"/>
          </p:cNvSpPr>
          <p:nvPr>
            <p:ph type="subTitle" idx="1"/>
          </p:nvPr>
        </p:nvSpPr>
        <p:spPr>
          <a:xfrm>
            <a:off x="1371600" y="5307013"/>
            <a:ext cx="6400800" cy="533400"/>
          </a:xfrm>
        </p:spPr>
        <p:txBody>
          <a:bodyPr lIns="91440" tIns="45720" rIns="91440" bIns="45720"/>
          <a:lstStyle>
            <a:lvl1pPr marL="0" indent="0" algn="ctr">
              <a:buFontTx/>
              <a:buNone/>
              <a:defRPr sz="1800"/>
            </a:lvl1pPr>
          </a:lstStyle>
          <a:p>
            <a:r>
              <a:rPr lang="en-US"/>
              <a:t>Click to edit Master subtitle style</a:t>
            </a:r>
          </a:p>
        </p:txBody>
      </p:sp>
    </p:spTree>
    <p:extLst>
      <p:ext uri="{BB962C8B-B14F-4D97-AF65-F5344CB8AC3E}">
        <p14:creationId xmlns:p14="http://schemas.microsoft.com/office/powerpoint/2010/main" val="3797092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93677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99263" y="1611313"/>
            <a:ext cx="2155825" cy="44211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0200" y="1611313"/>
            <a:ext cx="6316663" cy="44211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88992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3" name="Rectangle 19">
            <a:extLst>
              <a:ext uri="{FF2B5EF4-FFF2-40B4-BE49-F238E27FC236}">
                <a16:creationId xmlns:a16="http://schemas.microsoft.com/office/drawing/2014/main" xmlns="" id="{80B9BEF1-4699-42A8-A0F5-1BB51D929F88}"/>
              </a:ext>
            </a:extLst>
          </p:cNvPr>
          <p:cNvSpPr>
            <a:spLocks noChangeArrowheads="1"/>
          </p:cNvSpPr>
          <p:nvPr userDrawn="1"/>
        </p:nvSpPr>
        <p:spPr bwMode="auto">
          <a:xfrm>
            <a:off x="1219200" y="2667000"/>
            <a:ext cx="6705600" cy="3505200"/>
          </a:xfrm>
          <a:prstGeom prst="rect">
            <a:avLst/>
          </a:prstGeom>
          <a:noFill/>
          <a:ln w="19050">
            <a:solidFill>
              <a:srgbClr val="1974CF"/>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dirty="0"/>
          </a:p>
        </p:txBody>
      </p:sp>
      <p:pic>
        <p:nvPicPr>
          <p:cNvPr id="4" name="Picture 15" descr="ppt_opener.jpg">
            <a:extLst>
              <a:ext uri="{FF2B5EF4-FFF2-40B4-BE49-F238E27FC236}">
                <a16:creationId xmlns:a16="http://schemas.microsoft.com/office/drawing/2014/main" xmlns="" id="{AE4485D1-B28A-46C7-8E67-70DE02B8E82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68300"/>
            <a:ext cx="9144000" cy="647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1265" name="Rectangle 17"/>
          <p:cNvSpPr>
            <a:spLocks noGrp="1" noChangeArrowheads="1"/>
          </p:cNvSpPr>
          <p:nvPr>
            <p:ph type="ctrTitle"/>
          </p:nvPr>
        </p:nvSpPr>
        <p:spPr>
          <a:xfrm>
            <a:off x="1223963" y="3041885"/>
            <a:ext cx="6692900" cy="838200"/>
          </a:xfrm>
          <a:effectLst/>
        </p:spPr>
        <p:txBody>
          <a:bodyPr anchorCtr="1"/>
          <a:lstStyle>
            <a:lvl1pPr algn="ctr">
              <a:defRPr/>
            </a:lvl1pPr>
          </a:lstStyle>
          <a:p>
            <a:r>
              <a:rPr lang="en-US"/>
              <a:t>Click to edit Master title style</a:t>
            </a:r>
          </a:p>
        </p:txBody>
      </p:sp>
    </p:spTree>
    <p:extLst>
      <p:ext uri="{BB962C8B-B14F-4D97-AF65-F5344CB8AC3E}">
        <p14:creationId xmlns:p14="http://schemas.microsoft.com/office/powerpoint/2010/main" val="2972136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280988" indent="-280988">
              <a:lnSpc>
                <a:spcPct val="100000"/>
              </a:lnSpc>
              <a:spcBef>
                <a:spcPts val="600"/>
              </a:spcBef>
              <a:buFont typeface="Wingdings" panose="05000000000000000000" pitchFamily="2" charset="2"/>
              <a:buChar char="v"/>
              <a:defRPr sz="2400"/>
            </a:lvl1pPr>
            <a:lvl2pPr marL="862013" indent="-404813">
              <a:lnSpc>
                <a:spcPct val="100000"/>
              </a:lnSpc>
              <a:spcBef>
                <a:spcPts val="600"/>
              </a:spcBef>
              <a:buFont typeface="Courier New" panose="02070309020205020404" pitchFamily="49" charset="0"/>
              <a:buChar char="o"/>
              <a:defRPr sz="2400"/>
            </a:lvl2pPr>
            <a:lvl3pPr marL="1204913" indent="-228600">
              <a:lnSpc>
                <a:spcPct val="100000"/>
              </a:lnSpc>
              <a:spcBef>
                <a:spcPts val="600"/>
              </a:spcBef>
              <a:buFont typeface="Wingdings" panose="05000000000000000000" pitchFamily="2" charset="2"/>
              <a:buChar char="§"/>
              <a:defRPr sz="2400"/>
            </a:lvl3pPr>
            <a:lvl4pPr marL="1600200" indent="-228600">
              <a:buFont typeface="Wingdings" panose="05000000000000000000" pitchFamily="2" charset="2"/>
              <a:buChar char="Ø"/>
              <a:defRPr sz="2400"/>
            </a:lvl4pPr>
            <a:lvl5pPr>
              <a:defRPr sz="2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76121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255689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0200" y="2346325"/>
            <a:ext cx="4230688" cy="3686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13288" y="2346325"/>
            <a:ext cx="4230687" cy="3686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63458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8635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70235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89718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738946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521491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a:extLst>
              <a:ext uri="{FF2B5EF4-FFF2-40B4-BE49-F238E27FC236}">
                <a16:creationId xmlns:a16="http://schemas.microsoft.com/office/drawing/2014/main" xmlns="" id="{9DADCDFC-1464-452C-9D83-E296AB910260}"/>
              </a:ext>
            </a:extLst>
          </p:cNvPr>
          <p:cNvSpPr>
            <a:spLocks noGrp="1" noChangeArrowheads="1"/>
          </p:cNvSpPr>
          <p:nvPr>
            <p:ph type="title"/>
          </p:nvPr>
        </p:nvSpPr>
        <p:spPr bwMode="auto">
          <a:xfrm>
            <a:off x="433388" y="847040"/>
            <a:ext cx="8524875" cy="388937"/>
          </a:xfrm>
          <a:prstGeom prst="rect">
            <a:avLst/>
          </a:prstGeom>
          <a:noFill/>
          <a:ln>
            <a:noFill/>
          </a:ln>
          <a:effectLst>
            <a:outerShdw dist="17961" dir="2700000" algn="ctr" rotWithShape="0">
              <a:schemeClr val="bg2"/>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spAutoFit/>
          </a:bodyPr>
          <a:lstStyle/>
          <a:p>
            <a:pPr lvl="0"/>
            <a:r>
              <a:rPr lang="en-US" altLang="en-US"/>
              <a:t>Click to edit Master title style</a:t>
            </a:r>
          </a:p>
        </p:txBody>
      </p:sp>
      <p:sp>
        <p:nvSpPr>
          <p:cNvPr id="1027" name="Rectangle 4">
            <a:extLst>
              <a:ext uri="{FF2B5EF4-FFF2-40B4-BE49-F238E27FC236}">
                <a16:creationId xmlns:a16="http://schemas.microsoft.com/office/drawing/2014/main" xmlns="" id="{11388EA5-7EA1-4495-949F-43133E951B58}"/>
              </a:ext>
            </a:extLst>
          </p:cNvPr>
          <p:cNvSpPr>
            <a:spLocks noGrp="1" noChangeArrowheads="1"/>
          </p:cNvSpPr>
          <p:nvPr>
            <p:ph type="body" idx="1"/>
          </p:nvPr>
        </p:nvSpPr>
        <p:spPr bwMode="auto">
          <a:xfrm>
            <a:off x="433388" y="1677584"/>
            <a:ext cx="8613775" cy="368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Text Box 8">
            <a:extLst>
              <a:ext uri="{FF2B5EF4-FFF2-40B4-BE49-F238E27FC236}">
                <a16:creationId xmlns:a16="http://schemas.microsoft.com/office/drawing/2014/main" xmlns="" id="{EE0792E9-29CC-4EA2-8E55-F71EBC59B626}"/>
              </a:ext>
            </a:extLst>
          </p:cNvPr>
          <p:cNvSpPr txBox="1">
            <a:spLocks noChangeArrowheads="1"/>
          </p:cNvSpPr>
          <p:nvPr userDrawn="1"/>
        </p:nvSpPr>
        <p:spPr bwMode="auto">
          <a:xfrm>
            <a:off x="6003925" y="6089650"/>
            <a:ext cx="28209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altLang="en-US" dirty="0"/>
          </a:p>
        </p:txBody>
      </p:sp>
      <p:sp>
        <p:nvSpPr>
          <p:cNvPr id="1030" name="Text Box 11">
            <a:extLst>
              <a:ext uri="{FF2B5EF4-FFF2-40B4-BE49-F238E27FC236}">
                <a16:creationId xmlns:a16="http://schemas.microsoft.com/office/drawing/2014/main" xmlns="" id="{B4EF8BCD-5B7C-4D8A-839B-DA032CBF97E1}"/>
              </a:ext>
            </a:extLst>
          </p:cNvPr>
          <p:cNvSpPr txBox="1">
            <a:spLocks noChangeArrowheads="1"/>
          </p:cNvSpPr>
          <p:nvPr userDrawn="1"/>
        </p:nvSpPr>
        <p:spPr bwMode="auto">
          <a:xfrm>
            <a:off x="303213" y="6581775"/>
            <a:ext cx="8840787"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tabLst>
                <a:tab pos="7485063" algn="l"/>
              </a:tabLst>
              <a:defRPr sz="2400">
                <a:solidFill>
                  <a:schemeClr val="tx1"/>
                </a:solidFill>
                <a:latin typeface="Arial" panose="020B0604020202020204" pitchFamily="34" charset="0"/>
              </a:defRPr>
            </a:lvl1pPr>
            <a:lvl2pPr marL="742950" indent="-285750" eaLnBrk="0" hangingPunct="0">
              <a:tabLst>
                <a:tab pos="7485063" algn="l"/>
              </a:tabLst>
              <a:defRPr sz="2400">
                <a:solidFill>
                  <a:schemeClr val="tx1"/>
                </a:solidFill>
                <a:latin typeface="Arial" panose="020B0604020202020204" pitchFamily="34" charset="0"/>
              </a:defRPr>
            </a:lvl2pPr>
            <a:lvl3pPr marL="1143000" indent="-228600" eaLnBrk="0" hangingPunct="0">
              <a:tabLst>
                <a:tab pos="7485063" algn="l"/>
              </a:tabLst>
              <a:defRPr sz="2400">
                <a:solidFill>
                  <a:schemeClr val="tx1"/>
                </a:solidFill>
                <a:latin typeface="Arial" panose="020B0604020202020204" pitchFamily="34" charset="0"/>
              </a:defRPr>
            </a:lvl3pPr>
            <a:lvl4pPr marL="1600200" indent="-228600" eaLnBrk="0" hangingPunct="0">
              <a:tabLst>
                <a:tab pos="7485063" algn="l"/>
              </a:tabLst>
              <a:defRPr sz="2400">
                <a:solidFill>
                  <a:schemeClr val="tx1"/>
                </a:solidFill>
                <a:latin typeface="Arial" panose="020B0604020202020204" pitchFamily="34" charset="0"/>
              </a:defRPr>
            </a:lvl4pPr>
            <a:lvl5pPr marL="2057400" indent="-228600" eaLnBrk="0" hangingPunct="0">
              <a:tabLst>
                <a:tab pos="7485063" algn="l"/>
              </a:tabLst>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tabLst>
                <a:tab pos="7485063" algn="l"/>
              </a:tabLs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tabLst>
                <a:tab pos="7485063" algn="l"/>
              </a:tabLs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tabLst>
                <a:tab pos="7485063" algn="l"/>
              </a:tabLs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tabLst>
                <a:tab pos="7485063" algn="l"/>
              </a:tabLst>
              <a:defRPr sz="2400">
                <a:solidFill>
                  <a:schemeClr val="tx1"/>
                </a:solidFill>
                <a:latin typeface="Arial" panose="020B0604020202020204" pitchFamily="34" charset="0"/>
              </a:defRPr>
            </a:lvl9pPr>
          </a:lstStyle>
          <a:p>
            <a:pPr algn="r" eaLnBrk="1" hangingPunct="1">
              <a:spcBef>
                <a:spcPct val="50000"/>
              </a:spcBef>
              <a:defRPr/>
            </a:pPr>
            <a:endParaRPr lang="en-US" altLang="en-US" sz="1000" dirty="0"/>
          </a:p>
        </p:txBody>
      </p:sp>
      <p:sp>
        <p:nvSpPr>
          <p:cNvPr id="8" name="Text Box 13">
            <a:extLst>
              <a:ext uri="{FF2B5EF4-FFF2-40B4-BE49-F238E27FC236}">
                <a16:creationId xmlns:a16="http://schemas.microsoft.com/office/drawing/2014/main" xmlns="" id="{26B4E783-BACB-446B-8207-C862B6E90B57}"/>
              </a:ext>
            </a:extLst>
          </p:cNvPr>
          <p:cNvSpPr txBox="1">
            <a:spLocks noChangeArrowheads="1"/>
          </p:cNvSpPr>
          <p:nvPr userDrawn="1"/>
        </p:nvSpPr>
        <p:spPr bwMode="auto">
          <a:xfrm>
            <a:off x="0" y="6588125"/>
            <a:ext cx="9144000" cy="269875"/>
          </a:xfrm>
          <a:prstGeom prst="rect">
            <a:avLst/>
          </a:prstGeom>
          <a:noFill/>
          <a:ln>
            <a:noFill/>
          </a:ln>
          <a:effectLst/>
        </p:spPr>
        <p:txBody>
          <a:bodyPr/>
          <a:lstStyle>
            <a:lvl1pPr algn="l" eaLnBrk="0" hangingPunct="0">
              <a:tabLst>
                <a:tab pos="7485063" algn="l"/>
              </a:tabLst>
              <a:defRPr sz="2400">
                <a:solidFill>
                  <a:schemeClr val="tx1"/>
                </a:solidFill>
                <a:latin typeface="Times New Roman" pitchFamily="18" charset="0"/>
              </a:defRPr>
            </a:lvl1pPr>
            <a:lvl2pPr algn="l" eaLnBrk="0" hangingPunct="0">
              <a:tabLst>
                <a:tab pos="7485063" algn="l"/>
              </a:tabLst>
              <a:defRPr sz="2400">
                <a:solidFill>
                  <a:schemeClr val="tx1"/>
                </a:solidFill>
                <a:latin typeface="Times New Roman" pitchFamily="18" charset="0"/>
              </a:defRPr>
            </a:lvl2pPr>
            <a:lvl3pPr algn="l" eaLnBrk="0" hangingPunct="0">
              <a:tabLst>
                <a:tab pos="7485063" algn="l"/>
              </a:tabLst>
              <a:defRPr sz="2400">
                <a:solidFill>
                  <a:schemeClr val="tx1"/>
                </a:solidFill>
                <a:latin typeface="Times New Roman" pitchFamily="18" charset="0"/>
              </a:defRPr>
            </a:lvl3pPr>
            <a:lvl4pPr algn="l" eaLnBrk="0" hangingPunct="0">
              <a:tabLst>
                <a:tab pos="7485063" algn="l"/>
              </a:tabLst>
              <a:defRPr sz="2400">
                <a:solidFill>
                  <a:schemeClr val="tx1"/>
                </a:solidFill>
                <a:latin typeface="Times New Roman" pitchFamily="18" charset="0"/>
              </a:defRPr>
            </a:lvl4pPr>
            <a:lvl5pPr algn="l" eaLnBrk="0" hangingPunct="0">
              <a:tabLst>
                <a:tab pos="7485063" algn="l"/>
              </a:tabLst>
              <a:defRPr sz="2400">
                <a:solidFill>
                  <a:schemeClr val="tx1"/>
                </a:solidFill>
                <a:latin typeface="Times New Roman" pitchFamily="18" charset="0"/>
              </a:defRPr>
            </a:lvl5pPr>
            <a:lvl6pPr eaLnBrk="0" fontAlgn="base" hangingPunct="0">
              <a:spcBef>
                <a:spcPct val="0"/>
              </a:spcBef>
              <a:spcAft>
                <a:spcPct val="0"/>
              </a:spcAft>
              <a:tabLst>
                <a:tab pos="7485063" algn="l"/>
              </a:tabLst>
              <a:defRPr sz="2400">
                <a:solidFill>
                  <a:schemeClr val="tx1"/>
                </a:solidFill>
                <a:latin typeface="Times New Roman" pitchFamily="18" charset="0"/>
              </a:defRPr>
            </a:lvl6pPr>
            <a:lvl7pPr eaLnBrk="0" fontAlgn="base" hangingPunct="0">
              <a:spcBef>
                <a:spcPct val="0"/>
              </a:spcBef>
              <a:spcAft>
                <a:spcPct val="0"/>
              </a:spcAft>
              <a:tabLst>
                <a:tab pos="7485063" algn="l"/>
              </a:tabLst>
              <a:defRPr sz="2400">
                <a:solidFill>
                  <a:schemeClr val="tx1"/>
                </a:solidFill>
                <a:latin typeface="Times New Roman" pitchFamily="18" charset="0"/>
              </a:defRPr>
            </a:lvl7pPr>
            <a:lvl8pPr eaLnBrk="0" fontAlgn="base" hangingPunct="0">
              <a:spcBef>
                <a:spcPct val="0"/>
              </a:spcBef>
              <a:spcAft>
                <a:spcPct val="0"/>
              </a:spcAft>
              <a:tabLst>
                <a:tab pos="7485063" algn="l"/>
              </a:tabLst>
              <a:defRPr sz="2400">
                <a:solidFill>
                  <a:schemeClr val="tx1"/>
                </a:solidFill>
                <a:latin typeface="Times New Roman" pitchFamily="18" charset="0"/>
              </a:defRPr>
            </a:lvl8pPr>
            <a:lvl9pPr eaLnBrk="0" fontAlgn="base" hangingPunct="0">
              <a:spcBef>
                <a:spcPct val="0"/>
              </a:spcBef>
              <a:spcAft>
                <a:spcPct val="0"/>
              </a:spcAft>
              <a:tabLst>
                <a:tab pos="7485063" algn="l"/>
              </a:tabLst>
              <a:defRPr sz="2400">
                <a:solidFill>
                  <a:schemeClr val="tx1"/>
                </a:solidFill>
                <a:latin typeface="Times New Roman" pitchFamily="18" charset="0"/>
              </a:defRPr>
            </a:lvl9pPr>
          </a:lstStyle>
          <a:p>
            <a:pPr algn="ctr" eaLnBrk="1" hangingPunct="1">
              <a:spcBef>
                <a:spcPct val="50000"/>
              </a:spcBef>
              <a:defRPr/>
            </a:pPr>
            <a:r>
              <a:rPr lang="en-US" sz="1000" dirty="0">
                <a:latin typeface="Arial" charset="0"/>
              </a:rPr>
              <a:t>Copyright © 2023 Wolters Kluwer • All Rights Reserved</a:t>
            </a:r>
          </a:p>
        </p:txBody>
      </p:sp>
      <p:pic>
        <p:nvPicPr>
          <p:cNvPr id="1031" name="Picture 7" descr="WK_CMYK.jpg">
            <a:extLst>
              <a:ext uri="{FF2B5EF4-FFF2-40B4-BE49-F238E27FC236}">
                <a16:creationId xmlns:a16="http://schemas.microsoft.com/office/drawing/2014/main" xmlns="" id="{A39B9D39-7DA6-414A-8408-0BEFAED10945}"/>
              </a:ext>
            </a:extLst>
          </p:cNvPr>
          <p:cNvPicPr>
            <a:picLocks noChangeAspect="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457200" y="6600825"/>
            <a:ext cx="1317625"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Straight Connector 9">
            <a:extLst>
              <a:ext uri="{FF2B5EF4-FFF2-40B4-BE49-F238E27FC236}">
                <a16:creationId xmlns:a16="http://schemas.microsoft.com/office/drawing/2014/main" xmlns="" id="{ED1EB027-88FD-4FE0-A41E-3EC6634381B9}"/>
              </a:ext>
            </a:extLst>
          </p:cNvPr>
          <p:cNvCxnSpPr/>
          <p:nvPr userDrawn="1"/>
        </p:nvCxnSpPr>
        <p:spPr>
          <a:xfrm>
            <a:off x="0" y="1295400"/>
            <a:ext cx="9144000" cy="0"/>
          </a:xfrm>
          <a:prstGeom prst="line">
            <a:avLst/>
          </a:prstGeom>
          <a:ln>
            <a:solidFill>
              <a:schemeClr val="accent1"/>
            </a:solidFill>
          </a:ln>
        </p:spPr>
        <p:style>
          <a:lnRef idx="1">
            <a:schemeClr val="dk1"/>
          </a:lnRef>
          <a:fillRef idx="0">
            <a:schemeClr val="dk1"/>
          </a:fillRef>
          <a:effectRef idx="0">
            <a:schemeClr val="dk1"/>
          </a:effectRef>
          <a:fontRef idx="minor">
            <a:schemeClr val="tx1"/>
          </a:fontRef>
        </p:style>
      </p:cxnSp>
    </p:spTree>
  </p:cSld>
  <p:clrMap bg1="lt1" tx1="dk1" bg2="lt2" tx2="dk2" accent1="accent1" accent2="accent2" accent3="accent3" accent4="accent4" accent5="accent5" accent6="accent6" hlink="hlink" folHlink="folHlink"/>
  <p:sldLayoutIdLst>
    <p:sldLayoutId id="2147483832" r:id="rId1"/>
    <p:sldLayoutId id="2147483822" r:id="rId2"/>
    <p:sldLayoutId id="2147483823" r:id="rId3"/>
    <p:sldLayoutId id="2147483824" r:id="rId4"/>
    <p:sldLayoutId id="2147483825" r:id="rId5"/>
    <p:sldLayoutId id="2147483826" r:id="rId6"/>
    <p:sldLayoutId id="2147483827" r:id="rId7"/>
    <p:sldLayoutId id="2147483828" r:id="rId8"/>
    <p:sldLayoutId id="2147483829" r:id="rId9"/>
    <p:sldLayoutId id="2147483830" r:id="rId10"/>
    <p:sldLayoutId id="2147483831" r:id="rId11"/>
    <p:sldLayoutId id="2147483833" r:id="rId12"/>
  </p:sldLayoutIdLst>
  <p:txStyles>
    <p:titleStyle>
      <a:lvl1pPr algn="l" rtl="0" eaLnBrk="0" fontAlgn="base" hangingPunct="0">
        <a:lnSpc>
          <a:spcPct val="90000"/>
        </a:lnSpc>
        <a:spcBef>
          <a:spcPct val="0"/>
        </a:spcBef>
        <a:spcAft>
          <a:spcPct val="0"/>
        </a:spcAft>
        <a:defRPr sz="2800" b="1">
          <a:solidFill>
            <a:srgbClr val="186EC4"/>
          </a:solidFill>
          <a:latin typeface="+mj-lt"/>
          <a:ea typeface="+mj-ea"/>
          <a:cs typeface="+mj-cs"/>
        </a:defRPr>
      </a:lvl1pPr>
      <a:lvl2pPr algn="l" rtl="0" eaLnBrk="0" fontAlgn="base" hangingPunct="0">
        <a:lnSpc>
          <a:spcPct val="90000"/>
        </a:lnSpc>
        <a:spcBef>
          <a:spcPct val="0"/>
        </a:spcBef>
        <a:spcAft>
          <a:spcPct val="0"/>
        </a:spcAft>
        <a:defRPr sz="2800" b="1">
          <a:solidFill>
            <a:srgbClr val="186EC4"/>
          </a:solidFill>
          <a:latin typeface="Verdana" pitchFamily="34" charset="0"/>
        </a:defRPr>
      </a:lvl2pPr>
      <a:lvl3pPr algn="l" rtl="0" eaLnBrk="0" fontAlgn="base" hangingPunct="0">
        <a:lnSpc>
          <a:spcPct val="90000"/>
        </a:lnSpc>
        <a:spcBef>
          <a:spcPct val="0"/>
        </a:spcBef>
        <a:spcAft>
          <a:spcPct val="0"/>
        </a:spcAft>
        <a:defRPr sz="2800" b="1">
          <a:solidFill>
            <a:srgbClr val="186EC4"/>
          </a:solidFill>
          <a:latin typeface="Verdana" pitchFamily="34" charset="0"/>
        </a:defRPr>
      </a:lvl3pPr>
      <a:lvl4pPr algn="l" rtl="0" eaLnBrk="0" fontAlgn="base" hangingPunct="0">
        <a:lnSpc>
          <a:spcPct val="90000"/>
        </a:lnSpc>
        <a:spcBef>
          <a:spcPct val="0"/>
        </a:spcBef>
        <a:spcAft>
          <a:spcPct val="0"/>
        </a:spcAft>
        <a:defRPr sz="2800" b="1">
          <a:solidFill>
            <a:srgbClr val="186EC4"/>
          </a:solidFill>
          <a:latin typeface="Verdana" pitchFamily="34" charset="0"/>
        </a:defRPr>
      </a:lvl4pPr>
      <a:lvl5pPr algn="l" rtl="0" eaLnBrk="0" fontAlgn="base" hangingPunct="0">
        <a:lnSpc>
          <a:spcPct val="90000"/>
        </a:lnSpc>
        <a:spcBef>
          <a:spcPct val="0"/>
        </a:spcBef>
        <a:spcAft>
          <a:spcPct val="0"/>
        </a:spcAft>
        <a:defRPr sz="2800" b="1">
          <a:solidFill>
            <a:srgbClr val="186EC4"/>
          </a:solidFill>
          <a:latin typeface="Verdana" pitchFamily="34" charset="0"/>
        </a:defRPr>
      </a:lvl5pPr>
      <a:lvl6pPr marL="457200" algn="l" rtl="0" fontAlgn="base">
        <a:lnSpc>
          <a:spcPct val="90000"/>
        </a:lnSpc>
        <a:spcBef>
          <a:spcPct val="0"/>
        </a:spcBef>
        <a:spcAft>
          <a:spcPct val="0"/>
        </a:spcAft>
        <a:defRPr sz="2800" b="1">
          <a:solidFill>
            <a:srgbClr val="186EC4"/>
          </a:solidFill>
          <a:latin typeface="Verdana" pitchFamily="34" charset="0"/>
        </a:defRPr>
      </a:lvl6pPr>
      <a:lvl7pPr marL="914400" algn="l" rtl="0" fontAlgn="base">
        <a:lnSpc>
          <a:spcPct val="90000"/>
        </a:lnSpc>
        <a:spcBef>
          <a:spcPct val="0"/>
        </a:spcBef>
        <a:spcAft>
          <a:spcPct val="0"/>
        </a:spcAft>
        <a:defRPr sz="2800" b="1">
          <a:solidFill>
            <a:srgbClr val="186EC4"/>
          </a:solidFill>
          <a:latin typeface="Verdana" pitchFamily="34" charset="0"/>
        </a:defRPr>
      </a:lvl7pPr>
      <a:lvl8pPr marL="1371600" algn="l" rtl="0" fontAlgn="base">
        <a:lnSpc>
          <a:spcPct val="90000"/>
        </a:lnSpc>
        <a:spcBef>
          <a:spcPct val="0"/>
        </a:spcBef>
        <a:spcAft>
          <a:spcPct val="0"/>
        </a:spcAft>
        <a:defRPr sz="2800" b="1">
          <a:solidFill>
            <a:srgbClr val="186EC4"/>
          </a:solidFill>
          <a:latin typeface="Verdana" pitchFamily="34" charset="0"/>
        </a:defRPr>
      </a:lvl8pPr>
      <a:lvl9pPr marL="1828800" algn="l" rtl="0" fontAlgn="base">
        <a:lnSpc>
          <a:spcPct val="90000"/>
        </a:lnSpc>
        <a:spcBef>
          <a:spcPct val="0"/>
        </a:spcBef>
        <a:spcAft>
          <a:spcPct val="0"/>
        </a:spcAft>
        <a:defRPr sz="2800" b="1">
          <a:solidFill>
            <a:srgbClr val="186EC4"/>
          </a:solidFill>
          <a:latin typeface="Verdana" pitchFamily="34" charset="0"/>
        </a:defRPr>
      </a:lvl9pPr>
    </p:titleStyle>
    <p:bodyStyle>
      <a:lvl1pPr marL="280988" indent="-280988" algn="l" rtl="0" eaLnBrk="0" fontAlgn="base" hangingPunct="0">
        <a:lnSpc>
          <a:spcPct val="90000"/>
        </a:lnSpc>
        <a:spcBef>
          <a:spcPct val="60000"/>
        </a:spcBef>
        <a:spcAft>
          <a:spcPct val="0"/>
        </a:spcAft>
        <a:buClr>
          <a:srgbClr val="CC9900"/>
        </a:buClr>
        <a:buFont typeface="Wingdings" pitchFamily="2" charset="2"/>
        <a:buChar char="v"/>
        <a:defRPr sz="2400">
          <a:solidFill>
            <a:schemeClr val="tx1"/>
          </a:solidFill>
          <a:latin typeface="+mn-lt"/>
          <a:ea typeface="+mn-ea"/>
          <a:cs typeface="+mn-cs"/>
        </a:defRPr>
      </a:lvl1pPr>
      <a:lvl2pPr marL="914400" indent="-457200" algn="l" rtl="0" eaLnBrk="0" fontAlgn="base" hangingPunct="0">
        <a:lnSpc>
          <a:spcPct val="90000"/>
        </a:lnSpc>
        <a:spcBef>
          <a:spcPct val="60000"/>
        </a:spcBef>
        <a:spcAft>
          <a:spcPct val="0"/>
        </a:spcAft>
        <a:buClr>
          <a:srgbClr val="CC9900"/>
        </a:buClr>
        <a:buFont typeface="Courier New" pitchFamily="49" charset="0"/>
        <a:buChar char="o"/>
        <a:defRPr sz="2400">
          <a:solidFill>
            <a:schemeClr val="tx1"/>
          </a:solidFill>
          <a:latin typeface="+mn-lt"/>
        </a:defRPr>
      </a:lvl2pPr>
      <a:lvl3pPr marL="1204913" indent="-228600" algn="l" rtl="0" eaLnBrk="0" fontAlgn="base" hangingPunct="0">
        <a:lnSpc>
          <a:spcPct val="90000"/>
        </a:lnSpc>
        <a:spcBef>
          <a:spcPct val="60000"/>
        </a:spcBef>
        <a:spcAft>
          <a:spcPct val="0"/>
        </a:spcAft>
        <a:buClr>
          <a:srgbClr val="CC9900"/>
        </a:buClr>
        <a:buFont typeface="Wingdings" pitchFamily="2" charset="2"/>
        <a:buChar char="§"/>
        <a:defRPr sz="2400">
          <a:solidFill>
            <a:schemeClr val="tx1"/>
          </a:solidFill>
          <a:latin typeface="+mn-lt"/>
        </a:defRPr>
      </a:lvl3pPr>
      <a:lvl4pPr marL="1600200" indent="-228600" algn="l" rtl="0" eaLnBrk="0" fontAlgn="base" hangingPunct="0">
        <a:lnSpc>
          <a:spcPct val="90000"/>
        </a:lnSpc>
        <a:spcBef>
          <a:spcPct val="60000"/>
        </a:spcBef>
        <a:spcAft>
          <a:spcPct val="0"/>
        </a:spcAft>
        <a:buClr>
          <a:srgbClr val="CC9900"/>
        </a:buClr>
        <a:buFont typeface="Wingdings" pitchFamily="2" charset="2"/>
        <a:buChar char="Ø"/>
        <a:defRPr sz="2400">
          <a:solidFill>
            <a:schemeClr val="tx1"/>
          </a:solidFill>
          <a:latin typeface="+mn-lt"/>
        </a:defRPr>
      </a:lvl4pPr>
      <a:lvl5pPr marL="2057400" indent="-228600" algn="l" rtl="0" eaLnBrk="0" fontAlgn="base" hangingPunct="0">
        <a:lnSpc>
          <a:spcPct val="90000"/>
        </a:lnSpc>
        <a:spcBef>
          <a:spcPct val="60000"/>
        </a:spcBef>
        <a:spcAft>
          <a:spcPct val="0"/>
        </a:spcAft>
        <a:buClr>
          <a:srgbClr val="CC9900"/>
        </a:buClr>
        <a:buChar char="•"/>
        <a:defRPr sz="2400">
          <a:solidFill>
            <a:schemeClr val="tx1"/>
          </a:solidFill>
          <a:latin typeface="+mn-lt"/>
        </a:defRPr>
      </a:lvl5pPr>
      <a:lvl6pPr marL="2514600" indent="-228600" algn="l" rtl="0" fontAlgn="base">
        <a:lnSpc>
          <a:spcPct val="90000"/>
        </a:lnSpc>
        <a:spcBef>
          <a:spcPct val="60000"/>
        </a:spcBef>
        <a:spcAft>
          <a:spcPct val="0"/>
        </a:spcAft>
        <a:buClr>
          <a:srgbClr val="CC9900"/>
        </a:buClr>
        <a:buChar char="•"/>
        <a:defRPr sz="2200">
          <a:solidFill>
            <a:schemeClr val="tx1"/>
          </a:solidFill>
          <a:latin typeface="+mn-lt"/>
        </a:defRPr>
      </a:lvl6pPr>
      <a:lvl7pPr marL="2971800" indent="-228600" algn="l" rtl="0" fontAlgn="base">
        <a:lnSpc>
          <a:spcPct val="90000"/>
        </a:lnSpc>
        <a:spcBef>
          <a:spcPct val="60000"/>
        </a:spcBef>
        <a:spcAft>
          <a:spcPct val="0"/>
        </a:spcAft>
        <a:buClr>
          <a:srgbClr val="CC9900"/>
        </a:buClr>
        <a:buChar char="•"/>
        <a:defRPr sz="2200">
          <a:solidFill>
            <a:schemeClr val="tx1"/>
          </a:solidFill>
          <a:latin typeface="+mn-lt"/>
        </a:defRPr>
      </a:lvl7pPr>
      <a:lvl8pPr marL="3429000" indent="-228600" algn="l" rtl="0" fontAlgn="base">
        <a:lnSpc>
          <a:spcPct val="90000"/>
        </a:lnSpc>
        <a:spcBef>
          <a:spcPct val="60000"/>
        </a:spcBef>
        <a:spcAft>
          <a:spcPct val="0"/>
        </a:spcAft>
        <a:buClr>
          <a:srgbClr val="CC9900"/>
        </a:buClr>
        <a:buChar char="•"/>
        <a:defRPr sz="2200">
          <a:solidFill>
            <a:schemeClr val="tx1"/>
          </a:solidFill>
          <a:latin typeface="+mn-lt"/>
        </a:defRPr>
      </a:lvl8pPr>
      <a:lvl9pPr marL="3886200" indent="-228600" algn="l" rtl="0" fontAlgn="base">
        <a:lnSpc>
          <a:spcPct val="90000"/>
        </a:lnSpc>
        <a:spcBef>
          <a:spcPct val="60000"/>
        </a:spcBef>
        <a:spcAft>
          <a:spcPct val="0"/>
        </a:spcAft>
        <a:buClr>
          <a:srgbClr val="CC9900"/>
        </a:buClr>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366E35EB-A258-4A1F-B9E7-07EC597F9846}"/>
              </a:ext>
            </a:extLst>
          </p:cNvPr>
          <p:cNvSpPr>
            <a:spLocks noGrp="1"/>
          </p:cNvSpPr>
          <p:nvPr>
            <p:ph type="ctrTitle"/>
          </p:nvPr>
        </p:nvSpPr>
        <p:spPr>
          <a:xfrm>
            <a:off x="1396239" y="2974857"/>
            <a:ext cx="6692900" cy="1772793"/>
          </a:xfrm>
        </p:spPr>
        <p:txBody>
          <a:bodyPr/>
          <a:lstStyle/>
          <a:p>
            <a:pPr eaLnBrk="1" hangingPunct="1">
              <a:defRPr/>
            </a:pPr>
            <a:r>
              <a:rPr lang="en-GB" altLang="en-US" sz="3200" dirty="0">
                <a:solidFill>
                  <a:schemeClr val="tx1"/>
                </a:solidFill>
                <a:effectLst>
                  <a:outerShdw blurRad="38100" dist="38100" dir="2700000" algn="tl">
                    <a:srgbClr val="000000">
                      <a:alpha val="43137"/>
                    </a:srgbClr>
                  </a:outerShdw>
                </a:effectLst>
              </a:rPr>
              <a:t>Chapter </a:t>
            </a:r>
            <a:r>
              <a:rPr lang="en-GB" altLang="en-US" sz="3200" dirty="0" smtClean="0">
                <a:solidFill>
                  <a:schemeClr val="tx1"/>
                </a:solidFill>
                <a:effectLst>
                  <a:outerShdw blurRad="38100" dist="38100" dir="2700000" algn="tl">
                    <a:srgbClr val="000000">
                      <a:alpha val="43137"/>
                    </a:srgbClr>
                  </a:outerShdw>
                </a:effectLst>
              </a:rPr>
              <a:t>11 </a:t>
            </a:r>
            <a:r>
              <a:rPr lang="en-GB" altLang="en-US" sz="3200" dirty="0">
                <a:solidFill>
                  <a:schemeClr val="tx1"/>
                </a:solidFill>
                <a:effectLst>
                  <a:outerShdw blurRad="38100" dist="38100" dir="2700000" algn="tl">
                    <a:srgbClr val="000000">
                      <a:alpha val="43137"/>
                    </a:srgbClr>
                  </a:outerShdw>
                </a:effectLst>
              </a:rPr>
              <a:t/>
            </a:r>
            <a:br>
              <a:rPr lang="en-GB" altLang="en-US" sz="3200" dirty="0">
                <a:solidFill>
                  <a:schemeClr val="tx1"/>
                </a:solidFill>
                <a:effectLst>
                  <a:outerShdw blurRad="38100" dist="38100" dir="2700000" algn="tl">
                    <a:srgbClr val="000000">
                      <a:alpha val="43137"/>
                    </a:srgbClr>
                  </a:outerShdw>
                </a:effectLst>
              </a:rPr>
            </a:br>
            <a:r>
              <a:rPr lang="en-GB" altLang="en-US" sz="3200" dirty="0">
                <a:solidFill>
                  <a:schemeClr val="tx1"/>
                </a:solidFill>
                <a:effectLst>
                  <a:outerShdw blurRad="38100" dist="38100" dir="2700000" algn="tl">
                    <a:srgbClr val="000000">
                      <a:alpha val="43137"/>
                    </a:srgbClr>
                  </a:outerShdw>
                </a:effectLst>
              </a:rPr>
              <a:t/>
            </a:r>
            <a:br>
              <a:rPr lang="en-GB" altLang="en-US" sz="3200" dirty="0">
                <a:solidFill>
                  <a:schemeClr val="tx1"/>
                </a:solidFill>
                <a:effectLst>
                  <a:outerShdw blurRad="38100" dist="38100" dir="2700000" algn="tl">
                    <a:srgbClr val="000000">
                      <a:alpha val="43137"/>
                    </a:srgbClr>
                  </a:outerShdw>
                </a:effectLst>
              </a:rPr>
            </a:br>
            <a:r>
              <a:rPr lang="en-US" altLang="en-US" sz="3200" dirty="0">
                <a:solidFill>
                  <a:schemeClr val="tx1"/>
                </a:solidFill>
                <a:effectLst>
                  <a:outerShdw blurRad="38100" dist="38100" dir="2700000" algn="tl">
                    <a:srgbClr val="000000">
                      <a:alpha val="43137"/>
                    </a:srgbClr>
                  </a:outerShdw>
                </a:effectLst>
              </a:rPr>
              <a:t>Anger, Hostility, and Aggression</a:t>
            </a:r>
            <a:endParaRPr lang="en-US" sz="3200"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884385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xmlns="" id="{319EC5C6-C5BB-47DD-9F1B-4FE4C7DDD813}"/>
              </a:ext>
            </a:extLst>
          </p:cNvPr>
          <p:cNvSpPr>
            <a:spLocks noGrp="1" noChangeArrowheads="1"/>
          </p:cNvSpPr>
          <p:nvPr>
            <p:ph type="title"/>
          </p:nvPr>
        </p:nvSpPr>
        <p:spPr/>
        <p:txBody>
          <a:bodyPr/>
          <a:lstStyle/>
          <a:p>
            <a:r>
              <a:rPr lang="en-US" altLang="en-US" dirty="0" smtClean="0"/>
              <a:t>Question #1</a:t>
            </a:r>
            <a:endParaRPr lang="en-US" altLang="en-US" dirty="0"/>
          </a:p>
        </p:txBody>
      </p:sp>
      <p:sp>
        <p:nvSpPr>
          <p:cNvPr id="10243" name="Rectangle 3">
            <a:extLst>
              <a:ext uri="{FF2B5EF4-FFF2-40B4-BE49-F238E27FC236}">
                <a16:creationId xmlns:a16="http://schemas.microsoft.com/office/drawing/2014/main" xmlns="" id="{F3867B85-AE6C-4049-BA65-E59BF4AC596C}"/>
              </a:ext>
            </a:extLst>
          </p:cNvPr>
          <p:cNvSpPr>
            <a:spLocks noGrp="1" noChangeArrowheads="1"/>
          </p:cNvSpPr>
          <p:nvPr>
            <p:ph type="body" idx="1"/>
          </p:nvPr>
        </p:nvSpPr>
        <p:spPr/>
        <p:txBody>
          <a:bodyPr/>
          <a:lstStyle/>
          <a:p>
            <a:r>
              <a:rPr lang="en-US" altLang="en-US" dirty="0" smtClean="0"/>
              <a:t>Is the following statement true or false?</a:t>
            </a:r>
          </a:p>
          <a:p>
            <a:r>
              <a:rPr lang="en-US" altLang="en-US" i="1" dirty="0" smtClean="0"/>
              <a:t>Hostility</a:t>
            </a:r>
            <a:r>
              <a:rPr lang="en-US" altLang="en-US" dirty="0" smtClean="0"/>
              <a:t> and aggression are terms that can be used interchangeably.</a:t>
            </a:r>
            <a:endParaRPr lang="en-US"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xmlns="" id="{1B871FDD-FE17-4B48-866E-01D784492B75}"/>
              </a:ext>
            </a:extLst>
          </p:cNvPr>
          <p:cNvSpPr>
            <a:spLocks noGrp="1" noChangeArrowheads="1"/>
          </p:cNvSpPr>
          <p:nvPr>
            <p:ph type="title"/>
          </p:nvPr>
        </p:nvSpPr>
        <p:spPr/>
        <p:txBody>
          <a:bodyPr/>
          <a:lstStyle/>
          <a:p>
            <a:r>
              <a:rPr lang="en-US" altLang="en-US" dirty="0" smtClean="0"/>
              <a:t>Answer </a:t>
            </a:r>
            <a:r>
              <a:rPr lang="en-US" dirty="0" smtClean="0"/>
              <a:t>to Question #1</a:t>
            </a:r>
            <a:endParaRPr lang="en-US" altLang="en-US" dirty="0"/>
          </a:p>
        </p:txBody>
      </p:sp>
      <p:sp>
        <p:nvSpPr>
          <p:cNvPr id="11267" name="Rectangle 3">
            <a:extLst>
              <a:ext uri="{FF2B5EF4-FFF2-40B4-BE49-F238E27FC236}">
                <a16:creationId xmlns:a16="http://schemas.microsoft.com/office/drawing/2014/main" xmlns="" id="{CF677B61-D76F-40C6-ADCE-53117A5D44FF}"/>
              </a:ext>
            </a:extLst>
          </p:cNvPr>
          <p:cNvSpPr>
            <a:spLocks noGrp="1" noChangeArrowheads="1"/>
          </p:cNvSpPr>
          <p:nvPr>
            <p:ph type="body" idx="1"/>
          </p:nvPr>
        </p:nvSpPr>
        <p:spPr/>
        <p:txBody>
          <a:bodyPr/>
          <a:lstStyle/>
          <a:p>
            <a:r>
              <a:rPr lang="en-US" altLang="en-US" dirty="0" smtClean="0"/>
              <a:t>False</a:t>
            </a:r>
          </a:p>
          <a:p>
            <a:r>
              <a:rPr lang="en-US" altLang="en-US" dirty="0" smtClean="0"/>
              <a:t>Rationale: </a:t>
            </a:r>
            <a:r>
              <a:rPr lang="en-US" altLang="en-US" i="1" dirty="0" smtClean="0"/>
              <a:t>Hostility</a:t>
            </a:r>
            <a:r>
              <a:rPr lang="en-US" altLang="en-US" dirty="0" smtClean="0"/>
              <a:t> and aggression are two different terms.</a:t>
            </a:r>
          </a:p>
          <a:p>
            <a:pPr lvl="1"/>
            <a:r>
              <a:rPr lang="en-US" altLang="en-US" i="1" dirty="0" smtClean="0"/>
              <a:t>Hostility</a:t>
            </a:r>
            <a:r>
              <a:rPr lang="en-US" altLang="en-US" dirty="0" smtClean="0"/>
              <a:t> means verbal aggression. Physical aggression involves attack on or injury to another person or destruction of property.</a:t>
            </a:r>
            <a:endParaRPr lang="en-US"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xmlns="" id="{898B3B39-ED4B-45C0-9879-11AB4032942C}"/>
              </a:ext>
            </a:extLst>
          </p:cNvPr>
          <p:cNvSpPr>
            <a:spLocks noGrp="1" noChangeArrowheads="1"/>
          </p:cNvSpPr>
          <p:nvPr>
            <p:ph type="title"/>
          </p:nvPr>
        </p:nvSpPr>
        <p:spPr/>
        <p:txBody>
          <a:bodyPr/>
          <a:lstStyle/>
          <a:p>
            <a:r>
              <a:rPr lang="en-US" altLang="en-US" dirty="0" smtClean="0"/>
              <a:t>Treatments </a:t>
            </a:r>
            <a:endParaRPr lang="en-US" altLang="en-US" dirty="0"/>
          </a:p>
        </p:txBody>
      </p:sp>
      <p:sp>
        <p:nvSpPr>
          <p:cNvPr id="12291" name="Rectangle 3">
            <a:extLst>
              <a:ext uri="{FF2B5EF4-FFF2-40B4-BE49-F238E27FC236}">
                <a16:creationId xmlns:a16="http://schemas.microsoft.com/office/drawing/2014/main" xmlns="" id="{C475ACC5-F011-4852-9CAD-1EBE6DADEFDB}"/>
              </a:ext>
            </a:extLst>
          </p:cNvPr>
          <p:cNvSpPr>
            <a:spLocks noGrp="1" noChangeArrowheads="1"/>
          </p:cNvSpPr>
          <p:nvPr>
            <p:ph type="body" idx="1"/>
          </p:nvPr>
        </p:nvSpPr>
        <p:spPr/>
        <p:txBody>
          <a:bodyPr/>
          <a:lstStyle/>
          <a:p>
            <a:r>
              <a:rPr lang="en-US" altLang="en-US" dirty="0" smtClean="0"/>
              <a:t>Focus on treating underlying/comorbid psychiatric diagnosis</a:t>
            </a:r>
          </a:p>
          <a:p>
            <a:pPr lvl="1"/>
            <a:r>
              <a:rPr lang="en-US" altLang="en-US" dirty="0" smtClean="0"/>
              <a:t>Lithium: bipolar disorder, conduct disorders, intellectual disability</a:t>
            </a:r>
          </a:p>
          <a:p>
            <a:pPr lvl="1"/>
            <a:r>
              <a:rPr lang="en-US" altLang="en-US" dirty="0" smtClean="0"/>
              <a:t>Carbamazepine or valproate: dementia, psychosis, personality disorders</a:t>
            </a:r>
          </a:p>
          <a:p>
            <a:pPr lvl="1"/>
            <a:r>
              <a:rPr lang="en-US" altLang="en-US" dirty="0" smtClean="0"/>
              <a:t>Atypical antipsychotics: dementia, brain injury, intellectual disability, personality disorders</a:t>
            </a:r>
          </a:p>
          <a:p>
            <a:pPr lvl="1"/>
            <a:r>
              <a:rPr lang="en-US" altLang="en-US" dirty="0" smtClean="0"/>
              <a:t>Benzodiazepines: dementia</a:t>
            </a:r>
          </a:p>
          <a:p>
            <a:pPr lvl="1"/>
            <a:r>
              <a:rPr lang="en-US" altLang="en-US" dirty="0" smtClean="0"/>
              <a:t>Haloperidol and lorazepam: decrease agitation or aggression and psychotic symptoms</a:t>
            </a:r>
          </a:p>
          <a:p>
            <a:pPr lvl="1"/>
            <a:endParaRPr lang="en-US"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xmlns="" id="{20CB7A33-201B-4199-A3CA-3A305594A087}"/>
              </a:ext>
            </a:extLst>
          </p:cNvPr>
          <p:cNvSpPr>
            <a:spLocks noGrp="1" noChangeArrowheads="1"/>
          </p:cNvSpPr>
          <p:nvPr>
            <p:ph type="title"/>
          </p:nvPr>
        </p:nvSpPr>
        <p:spPr/>
        <p:txBody>
          <a:bodyPr/>
          <a:lstStyle/>
          <a:p>
            <a:r>
              <a:rPr lang="en-US" altLang="en-US" dirty="0" smtClean="0"/>
              <a:t>The Nursing Process: Assessment </a:t>
            </a:r>
            <a:endParaRPr lang="en-US" altLang="en-US" dirty="0"/>
          </a:p>
        </p:txBody>
      </p:sp>
      <p:sp>
        <p:nvSpPr>
          <p:cNvPr id="14339" name="Rectangle 3">
            <a:extLst>
              <a:ext uri="{FF2B5EF4-FFF2-40B4-BE49-F238E27FC236}">
                <a16:creationId xmlns:a16="http://schemas.microsoft.com/office/drawing/2014/main" xmlns="" id="{97D9CBE1-E7FE-4031-B93C-730B9603D717}"/>
              </a:ext>
            </a:extLst>
          </p:cNvPr>
          <p:cNvSpPr>
            <a:spLocks noGrp="1" noChangeArrowheads="1"/>
          </p:cNvSpPr>
          <p:nvPr>
            <p:ph type="body" idx="1"/>
          </p:nvPr>
        </p:nvSpPr>
        <p:spPr/>
        <p:txBody>
          <a:bodyPr/>
          <a:lstStyle/>
          <a:p>
            <a:r>
              <a:rPr lang="en-US" altLang="en-US" dirty="0" smtClean="0"/>
              <a:t>Be aware of factors influencing aggression in psychiatric environment/unit milieu</a:t>
            </a:r>
          </a:p>
          <a:p>
            <a:r>
              <a:rPr lang="en-US" altLang="en-US" dirty="0" smtClean="0"/>
              <a:t>Individual clients </a:t>
            </a:r>
          </a:p>
          <a:p>
            <a:pPr lvl="1"/>
            <a:r>
              <a:rPr lang="en-US" altLang="en-US" dirty="0" smtClean="0"/>
              <a:t>History of violent or aggressive behavior in the past</a:t>
            </a:r>
          </a:p>
          <a:p>
            <a:pPr lvl="1"/>
            <a:r>
              <a:rPr lang="en-US" altLang="en-US" dirty="0" smtClean="0"/>
              <a:t>How client handles anger</a:t>
            </a:r>
          </a:p>
          <a:p>
            <a:pPr lvl="1"/>
            <a:r>
              <a:rPr lang="en-US" altLang="en-US" dirty="0" smtClean="0"/>
              <a:t>Beliefs about anger</a:t>
            </a:r>
          </a:p>
          <a:p>
            <a:r>
              <a:rPr lang="en-US" altLang="en-US" dirty="0" smtClean="0"/>
              <a:t>Assess behavior to determine phase of aggression cycle (see Table 11.1)</a:t>
            </a:r>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a:extLst>
              <a:ext uri="{FF2B5EF4-FFF2-40B4-BE49-F238E27FC236}">
                <a16:creationId xmlns:a16="http://schemas.microsoft.com/office/drawing/2014/main" xmlns="" id="{C595B034-ADD0-4B71-9329-7BC8EE726BFF}"/>
              </a:ext>
            </a:extLst>
          </p:cNvPr>
          <p:cNvSpPr>
            <a:spLocks noGrp="1" noChangeArrowheads="1"/>
          </p:cNvSpPr>
          <p:nvPr>
            <p:ph type="title"/>
          </p:nvPr>
        </p:nvSpPr>
        <p:spPr/>
        <p:txBody>
          <a:bodyPr/>
          <a:lstStyle/>
          <a:p>
            <a:r>
              <a:rPr lang="en-US" altLang="en-US" dirty="0" smtClean="0"/>
              <a:t>The Nursing Process: Data Analysis and Priorities </a:t>
            </a:r>
            <a:endParaRPr lang="en-US" altLang="en-US" dirty="0"/>
          </a:p>
        </p:txBody>
      </p:sp>
      <p:sp>
        <p:nvSpPr>
          <p:cNvPr id="15363" name="Rectangle 2">
            <a:extLst>
              <a:ext uri="{FF2B5EF4-FFF2-40B4-BE49-F238E27FC236}">
                <a16:creationId xmlns:a16="http://schemas.microsoft.com/office/drawing/2014/main" xmlns="" id="{BF414FD1-13EF-48DA-B08C-DFC418DB9355}"/>
              </a:ext>
            </a:extLst>
          </p:cNvPr>
          <p:cNvSpPr>
            <a:spLocks noGrp="1" noChangeArrowheads="1"/>
          </p:cNvSpPr>
          <p:nvPr>
            <p:ph type="body" idx="1"/>
          </p:nvPr>
        </p:nvSpPr>
        <p:spPr/>
        <p:txBody>
          <a:bodyPr/>
          <a:lstStyle/>
          <a:p>
            <a:r>
              <a:rPr lang="en-US" altLang="en-US" dirty="0" smtClean="0"/>
              <a:t>Common problems</a:t>
            </a:r>
          </a:p>
          <a:p>
            <a:pPr lvl="1"/>
            <a:r>
              <a:rPr lang="en-US" altLang="en-US" dirty="0" smtClean="0"/>
              <a:t>Risk for violence</a:t>
            </a:r>
          </a:p>
          <a:p>
            <a:pPr lvl="1"/>
            <a:r>
              <a:rPr lang="en-US" altLang="en-US" dirty="0" smtClean="0"/>
              <a:t>Ineffective coping</a:t>
            </a:r>
          </a:p>
          <a:p>
            <a:r>
              <a:rPr lang="en-US" altLang="en-US" dirty="0" smtClean="0"/>
              <a:t>Outcome identification: Client will:</a:t>
            </a:r>
          </a:p>
          <a:p>
            <a:pPr lvl="1"/>
            <a:r>
              <a:rPr lang="en-US" altLang="en-US" dirty="0" smtClean="0"/>
              <a:t>Not harm self or threaten others</a:t>
            </a:r>
          </a:p>
          <a:p>
            <a:pPr lvl="1"/>
            <a:r>
              <a:rPr lang="en-US" altLang="en-US" dirty="0" smtClean="0"/>
              <a:t>Refrain from intimidating/frightening behaviors</a:t>
            </a:r>
          </a:p>
          <a:p>
            <a:pPr lvl="1"/>
            <a:r>
              <a:rPr lang="en-US" altLang="en-US" dirty="0" smtClean="0"/>
              <a:t>Describe feelings and concerns without aggression</a:t>
            </a:r>
          </a:p>
          <a:p>
            <a:pPr lvl="1"/>
            <a:r>
              <a:rPr lang="en-US" altLang="en-US" dirty="0" smtClean="0"/>
              <a:t>Comply with treatment</a:t>
            </a:r>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xmlns="" id="{4040CC72-5ACF-4206-A6D0-0501321B05AF}"/>
              </a:ext>
            </a:extLst>
          </p:cNvPr>
          <p:cNvSpPr>
            <a:spLocks noGrp="1" noChangeArrowheads="1"/>
          </p:cNvSpPr>
          <p:nvPr>
            <p:ph type="title"/>
          </p:nvPr>
        </p:nvSpPr>
        <p:spPr/>
        <p:txBody>
          <a:bodyPr/>
          <a:lstStyle/>
          <a:p>
            <a:r>
              <a:rPr lang="en-US" altLang="en-US" dirty="0" smtClean="0"/>
              <a:t>The Nursing Process: Actions #1</a:t>
            </a:r>
            <a:endParaRPr lang="en-US" altLang="en-US" dirty="0"/>
          </a:p>
        </p:txBody>
      </p:sp>
      <p:sp>
        <p:nvSpPr>
          <p:cNvPr id="16387" name="Rectangle 3">
            <a:extLst>
              <a:ext uri="{FF2B5EF4-FFF2-40B4-BE49-F238E27FC236}">
                <a16:creationId xmlns:a16="http://schemas.microsoft.com/office/drawing/2014/main" xmlns="" id="{82AABB29-3616-47EA-9005-645399820ECD}"/>
              </a:ext>
            </a:extLst>
          </p:cNvPr>
          <p:cNvSpPr>
            <a:spLocks noGrp="1" noChangeArrowheads="1"/>
          </p:cNvSpPr>
          <p:nvPr>
            <p:ph type="body" idx="1"/>
          </p:nvPr>
        </p:nvSpPr>
        <p:spPr/>
        <p:txBody>
          <a:bodyPr/>
          <a:lstStyle/>
          <a:p>
            <a:r>
              <a:rPr lang="en-US" altLang="en-US" dirty="0" smtClean="0"/>
              <a:t>Most effective and least restrictive when implemented early in the aggression cycle</a:t>
            </a:r>
          </a:p>
          <a:p>
            <a:r>
              <a:rPr lang="en-US" altLang="en-US" dirty="0" smtClean="0"/>
              <a:t>Managing the environment</a:t>
            </a:r>
          </a:p>
          <a:p>
            <a:pPr lvl="1"/>
            <a:r>
              <a:rPr lang="en-US" altLang="en-US" dirty="0" smtClean="0"/>
              <a:t>Group and planned activities</a:t>
            </a:r>
          </a:p>
          <a:p>
            <a:pPr lvl="1"/>
            <a:r>
              <a:rPr lang="en-US" altLang="en-US" dirty="0" smtClean="0"/>
              <a:t>Scheduled one-to-one interactions</a:t>
            </a:r>
          </a:p>
          <a:p>
            <a:pPr lvl="1"/>
            <a:r>
              <a:rPr lang="en-US" altLang="en-US" dirty="0" smtClean="0"/>
              <a:t>Problem-solving or conflict resolution </a:t>
            </a:r>
          </a:p>
          <a:p>
            <a:pPr lvl="1"/>
            <a:r>
              <a:rPr lang="en-US" altLang="en-US" dirty="0" smtClean="0"/>
              <a:t>Considering safety and security of other patients</a:t>
            </a:r>
            <a:endParaRPr lang="en-US"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xmlns="" id="{ABCFC727-DEA1-48A6-B5D4-53DAF16EEE65}"/>
              </a:ext>
            </a:extLst>
          </p:cNvPr>
          <p:cNvSpPr>
            <a:spLocks noGrp="1" noChangeArrowheads="1"/>
          </p:cNvSpPr>
          <p:nvPr>
            <p:ph type="title"/>
          </p:nvPr>
        </p:nvSpPr>
        <p:spPr/>
        <p:txBody>
          <a:bodyPr/>
          <a:lstStyle/>
          <a:p>
            <a:r>
              <a:rPr lang="en-US" altLang="en-US" dirty="0" smtClean="0"/>
              <a:t>The Nursing Process: Actions #2</a:t>
            </a:r>
            <a:endParaRPr lang="en-US" altLang="en-US" dirty="0"/>
          </a:p>
        </p:txBody>
      </p:sp>
      <p:sp>
        <p:nvSpPr>
          <p:cNvPr id="17411" name="Rectangle 3">
            <a:extLst>
              <a:ext uri="{FF2B5EF4-FFF2-40B4-BE49-F238E27FC236}">
                <a16:creationId xmlns:a16="http://schemas.microsoft.com/office/drawing/2014/main" xmlns="" id="{38593177-8E9F-40E0-B0E7-DDEF19B39C65}"/>
              </a:ext>
            </a:extLst>
          </p:cNvPr>
          <p:cNvSpPr>
            <a:spLocks noGrp="1" noChangeArrowheads="1"/>
          </p:cNvSpPr>
          <p:nvPr>
            <p:ph type="body" idx="1"/>
          </p:nvPr>
        </p:nvSpPr>
        <p:spPr/>
        <p:txBody>
          <a:bodyPr/>
          <a:lstStyle/>
          <a:p>
            <a:r>
              <a:rPr lang="en-US" altLang="en-US" dirty="0" smtClean="0"/>
              <a:t>Managing aggressive behavior: triggering phase</a:t>
            </a:r>
          </a:p>
          <a:p>
            <a:pPr lvl="1"/>
            <a:r>
              <a:rPr lang="en-US" altLang="en-US" dirty="0" smtClean="0"/>
              <a:t>Approach in a nonthreatening, calm manner</a:t>
            </a:r>
          </a:p>
          <a:p>
            <a:pPr lvl="1"/>
            <a:r>
              <a:rPr lang="en-US" altLang="en-US" dirty="0" smtClean="0"/>
              <a:t>Convey empathy</a:t>
            </a:r>
          </a:p>
          <a:p>
            <a:pPr lvl="1"/>
            <a:r>
              <a:rPr lang="en-US" altLang="en-US" dirty="0" smtClean="0"/>
              <a:t>Encourage verbal expression of angry feelings</a:t>
            </a:r>
          </a:p>
          <a:p>
            <a:pPr lvl="1"/>
            <a:r>
              <a:rPr lang="en-US" altLang="en-US" dirty="0" smtClean="0"/>
              <a:t>Use clear, simple, short statements</a:t>
            </a:r>
          </a:p>
          <a:p>
            <a:pPr lvl="1"/>
            <a:r>
              <a:rPr lang="en-US" altLang="en-US" dirty="0" smtClean="0"/>
              <a:t>Allow client time for self-expression</a:t>
            </a:r>
          </a:p>
          <a:p>
            <a:pPr lvl="1"/>
            <a:r>
              <a:rPr lang="en-US" altLang="en-US" dirty="0" smtClean="0"/>
              <a:t>Suggest client go to a quieter area</a:t>
            </a:r>
          </a:p>
          <a:p>
            <a:pPr lvl="1"/>
            <a:r>
              <a:rPr lang="en-US" altLang="en-US" dirty="0" smtClean="0"/>
              <a:t>Offer PRN medications if ordered</a:t>
            </a:r>
          </a:p>
          <a:p>
            <a:pPr lvl="1"/>
            <a:r>
              <a:rPr lang="en-US" altLang="en-US" dirty="0" smtClean="0"/>
              <a:t>Suggest physical activity, such as walking</a:t>
            </a:r>
            <a:endParaRPr lang="en-US"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xmlns="" id="{0BC53C6E-A2D7-4718-8219-B274B8B9EBDB}"/>
              </a:ext>
            </a:extLst>
          </p:cNvPr>
          <p:cNvSpPr>
            <a:spLocks noGrp="1" noChangeArrowheads="1"/>
          </p:cNvSpPr>
          <p:nvPr>
            <p:ph type="title"/>
          </p:nvPr>
        </p:nvSpPr>
        <p:spPr/>
        <p:txBody>
          <a:bodyPr/>
          <a:lstStyle/>
          <a:p>
            <a:r>
              <a:rPr lang="en-US" altLang="en-US" dirty="0" smtClean="0"/>
              <a:t>Question #2</a:t>
            </a:r>
            <a:endParaRPr lang="en-US" altLang="en-US" dirty="0"/>
          </a:p>
        </p:txBody>
      </p:sp>
      <p:sp>
        <p:nvSpPr>
          <p:cNvPr id="18435" name="Rectangle 3">
            <a:extLst>
              <a:ext uri="{FF2B5EF4-FFF2-40B4-BE49-F238E27FC236}">
                <a16:creationId xmlns:a16="http://schemas.microsoft.com/office/drawing/2014/main" xmlns="" id="{3FA4071E-4F5B-491F-B92A-E0E83F90A617}"/>
              </a:ext>
            </a:extLst>
          </p:cNvPr>
          <p:cNvSpPr>
            <a:spLocks noGrp="1" noChangeArrowheads="1"/>
          </p:cNvSpPr>
          <p:nvPr>
            <p:ph type="body" idx="1"/>
          </p:nvPr>
        </p:nvSpPr>
        <p:spPr/>
        <p:txBody>
          <a:bodyPr/>
          <a:lstStyle/>
          <a:p>
            <a:r>
              <a:rPr lang="en-US" altLang="en-US" dirty="0" smtClean="0"/>
              <a:t>Is the following statement true or false?</a:t>
            </a:r>
          </a:p>
          <a:p>
            <a:r>
              <a:rPr lang="en-US" altLang="en-US" dirty="0" smtClean="0"/>
              <a:t>A client with a history of violent or aggressive behavior is more likely to exhibit similar behavior in the future.</a:t>
            </a:r>
            <a:endParaRPr lang="en-US"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xmlns="" id="{0C025633-94A6-42CC-8B1D-16B7E641078F}"/>
              </a:ext>
            </a:extLst>
          </p:cNvPr>
          <p:cNvSpPr>
            <a:spLocks noGrp="1" noChangeArrowheads="1"/>
          </p:cNvSpPr>
          <p:nvPr>
            <p:ph type="title"/>
          </p:nvPr>
        </p:nvSpPr>
        <p:spPr/>
        <p:txBody>
          <a:bodyPr/>
          <a:lstStyle/>
          <a:p>
            <a:r>
              <a:rPr lang="en-US" altLang="en-US" dirty="0" smtClean="0"/>
              <a:t>Answer </a:t>
            </a:r>
            <a:r>
              <a:rPr lang="en-US" dirty="0" smtClean="0"/>
              <a:t>to Question #2</a:t>
            </a:r>
            <a:endParaRPr lang="en-US" altLang="en-US" dirty="0"/>
          </a:p>
        </p:txBody>
      </p:sp>
      <p:sp>
        <p:nvSpPr>
          <p:cNvPr id="19459" name="Rectangle 3">
            <a:extLst>
              <a:ext uri="{FF2B5EF4-FFF2-40B4-BE49-F238E27FC236}">
                <a16:creationId xmlns:a16="http://schemas.microsoft.com/office/drawing/2014/main" xmlns="" id="{D137A492-E235-48B5-89B1-AA2A713C50E5}"/>
              </a:ext>
            </a:extLst>
          </p:cNvPr>
          <p:cNvSpPr>
            <a:spLocks noGrp="1" noChangeArrowheads="1"/>
          </p:cNvSpPr>
          <p:nvPr>
            <p:ph type="body" idx="1"/>
          </p:nvPr>
        </p:nvSpPr>
        <p:spPr/>
        <p:txBody>
          <a:bodyPr/>
          <a:lstStyle/>
          <a:p>
            <a:r>
              <a:rPr lang="en-US" altLang="en-US" dirty="0" smtClean="0"/>
              <a:t>True</a:t>
            </a:r>
          </a:p>
          <a:p>
            <a:r>
              <a:rPr lang="en-US" altLang="en-US" dirty="0" smtClean="0"/>
              <a:t>Rationale: A history of violent or aggressive behavior is one of the best predictors of future aggression.</a:t>
            </a:r>
            <a:endParaRPr lang="en-US"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xmlns="" id="{54956926-07E3-4453-8EA0-6CCD5DE3633A}"/>
              </a:ext>
            </a:extLst>
          </p:cNvPr>
          <p:cNvSpPr>
            <a:spLocks noGrp="1" noChangeArrowheads="1"/>
          </p:cNvSpPr>
          <p:nvPr>
            <p:ph type="title"/>
          </p:nvPr>
        </p:nvSpPr>
        <p:spPr/>
        <p:txBody>
          <a:bodyPr/>
          <a:lstStyle/>
          <a:p>
            <a:r>
              <a:rPr lang="en-US" altLang="en-US" dirty="0" smtClean="0"/>
              <a:t>The Nursing Process: Actions #3</a:t>
            </a:r>
            <a:endParaRPr lang="en-US" altLang="en-US" dirty="0"/>
          </a:p>
        </p:txBody>
      </p:sp>
      <p:sp>
        <p:nvSpPr>
          <p:cNvPr id="20483" name="Rectangle 3">
            <a:extLst>
              <a:ext uri="{FF2B5EF4-FFF2-40B4-BE49-F238E27FC236}">
                <a16:creationId xmlns:a16="http://schemas.microsoft.com/office/drawing/2014/main" xmlns="" id="{F4ABDC32-14A7-49BE-BAE1-3A0D85AAC242}"/>
              </a:ext>
            </a:extLst>
          </p:cNvPr>
          <p:cNvSpPr>
            <a:spLocks noGrp="1" noChangeArrowheads="1"/>
          </p:cNvSpPr>
          <p:nvPr>
            <p:ph type="body" idx="1"/>
          </p:nvPr>
        </p:nvSpPr>
        <p:spPr/>
        <p:txBody>
          <a:bodyPr/>
          <a:lstStyle/>
          <a:p>
            <a:r>
              <a:rPr lang="en-US" altLang="en-US" dirty="0" smtClean="0"/>
              <a:t>Managing aggressive behavior: escalation phase</a:t>
            </a:r>
          </a:p>
          <a:p>
            <a:pPr lvl="1"/>
            <a:r>
              <a:rPr lang="en-US" altLang="en-US" dirty="0" smtClean="0"/>
              <a:t>Take control</a:t>
            </a:r>
          </a:p>
          <a:p>
            <a:pPr lvl="1"/>
            <a:r>
              <a:rPr lang="en-US" altLang="en-US" dirty="0" smtClean="0"/>
              <a:t>Provide directions in a firm, calm voice</a:t>
            </a:r>
          </a:p>
          <a:p>
            <a:pPr lvl="1"/>
            <a:r>
              <a:rPr lang="en-US" altLang="en-US" dirty="0" smtClean="0"/>
              <a:t>Direct client to time-out in quiet room or area </a:t>
            </a:r>
          </a:p>
          <a:p>
            <a:pPr lvl="1"/>
            <a:r>
              <a:rPr lang="en-US" altLang="en-US" dirty="0" smtClean="0"/>
              <a:t>Communicate that aggressive behavior is not acceptable</a:t>
            </a:r>
          </a:p>
          <a:p>
            <a:pPr lvl="1"/>
            <a:r>
              <a:rPr lang="en-US" altLang="en-US" dirty="0" smtClean="0"/>
              <a:t>Offer medication if refused in triggering phase</a:t>
            </a:r>
          </a:p>
          <a:p>
            <a:pPr lvl="1"/>
            <a:r>
              <a:rPr lang="en-US" altLang="en-US" dirty="0" smtClean="0"/>
              <a:t>Show of force</a:t>
            </a:r>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xmlns="" id="{244B2B9F-B8B0-4A89-99C2-0F78A71F4675}"/>
              </a:ext>
            </a:extLst>
          </p:cNvPr>
          <p:cNvSpPr>
            <a:spLocks noGrp="1" noChangeArrowheads="1"/>
          </p:cNvSpPr>
          <p:nvPr>
            <p:ph type="title"/>
          </p:nvPr>
        </p:nvSpPr>
        <p:spPr/>
        <p:txBody>
          <a:bodyPr/>
          <a:lstStyle/>
          <a:p>
            <a:r>
              <a:rPr lang="en-US" altLang="en-US" dirty="0" smtClean="0"/>
              <a:t>Anger #1</a:t>
            </a:r>
            <a:endParaRPr lang="en-US" altLang="en-US" dirty="0"/>
          </a:p>
        </p:txBody>
      </p:sp>
      <p:sp>
        <p:nvSpPr>
          <p:cNvPr id="4099" name="Rectangle 3">
            <a:extLst>
              <a:ext uri="{FF2B5EF4-FFF2-40B4-BE49-F238E27FC236}">
                <a16:creationId xmlns:a16="http://schemas.microsoft.com/office/drawing/2014/main" xmlns="" id="{C15EE01A-FACC-4FAF-B910-D87109F984A6}"/>
              </a:ext>
            </a:extLst>
          </p:cNvPr>
          <p:cNvSpPr>
            <a:spLocks noGrp="1" noChangeArrowheads="1"/>
          </p:cNvSpPr>
          <p:nvPr>
            <p:ph type="body" idx="1"/>
          </p:nvPr>
        </p:nvSpPr>
        <p:spPr/>
        <p:txBody>
          <a:bodyPr/>
          <a:lstStyle/>
          <a:p>
            <a:r>
              <a:rPr lang="en-US" altLang="en-US" dirty="0" smtClean="0"/>
              <a:t>Normal human emotion</a:t>
            </a:r>
          </a:p>
          <a:p>
            <a:r>
              <a:rPr lang="en-US" altLang="en-US" dirty="0" smtClean="0"/>
              <a:t>Results when a person is frustrated, hurt, or afraid</a:t>
            </a:r>
          </a:p>
          <a:p>
            <a:r>
              <a:rPr lang="en-US" altLang="en-US" dirty="0" smtClean="0"/>
              <a:t>Handled appropriately, a positive force for resolving conflicts, solving problems, making decisions</a:t>
            </a:r>
          </a:p>
          <a:p>
            <a:r>
              <a:rPr lang="en-US" altLang="en-US" dirty="0" smtClean="0"/>
              <a:t>Body physically energized for self-defense (“fight-or-flight” response)</a:t>
            </a:r>
            <a:endParaRPr lang="en-US"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xmlns="" id="{650393F3-1C2D-43A3-BC53-60C0927D93D6}"/>
              </a:ext>
            </a:extLst>
          </p:cNvPr>
          <p:cNvSpPr>
            <a:spLocks noGrp="1" noChangeArrowheads="1"/>
          </p:cNvSpPr>
          <p:nvPr>
            <p:ph type="title"/>
          </p:nvPr>
        </p:nvSpPr>
        <p:spPr/>
        <p:txBody>
          <a:bodyPr/>
          <a:lstStyle/>
          <a:p>
            <a:r>
              <a:rPr lang="en-US" altLang="en-US" dirty="0" smtClean="0"/>
              <a:t>The Nursing Process: Actions #4</a:t>
            </a:r>
            <a:endParaRPr lang="en-US" altLang="en-US" dirty="0"/>
          </a:p>
        </p:txBody>
      </p:sp>
      <p:sp>
        <p:nvSpPr>
          <p:cNvPr id="21507" name="Rectangle 3">
            <a:extLst>
              <a:ext uri="{FF2B5EF4-FFF2-40B4-BE49-F238E27FC236}">
                <a16:creationId xmlns:a16="http://schemas.microsoft.com/office/drawing/2014/main" xmlns="" id="{9C39768D-956E-4E8B-8B75-866488A428DC}"/>
              </a:ext>
            </a:extLst>
          </p:cNvPr>
          <p:cNvSpPr>
            <a:spLocks noGrp="1" noChangeArrowheads="1"/>
          </p:cNvSpPr>
          <p:nvPr>
            <p:ph type="body" idx="1"/>
          </p:nvPr>
        </p:nvSpPr>
        <p:spPr/>
        <p:txBody>
          <a:bodyPr/>
          <a:lstStyle/>
          <a:p>
            <a:r>
              <a:rPr lang="en-US" altLang="en-US" dirty="0" smtClean="0"/>
              <a:t>Management of aggressive behavior: crisis phase</a:t>
            </a:r>
          </a:p>
          <a:p>
            <a:pPr lvl="1"/>
            <a:r>
              <a:rPr lang="en-US" altLang="en-US" dirty="0" smtClean="0"/>
              <a:t>Take charge of situation for safety</a:t>
            </a:r>
          </a:p>
          <a:p>
            <a:pPr lvl="1"/>
            <a:r>
              <a:rPr lang="en-US" altLang="en-US" dirty="0" smtClean="0"/>
              <a:t>Restraint</a:t>
            </a:r>
          </a:p>
          <a:p>
            <a:pPr lvl="2"/>
            <a:r>
              <a:rPr lang="en-US" altLang="en-US" dirty="0" smtClean="0"/>
              <a:t>Only staff with training should participate in restraint.</a:t>
            </a:r>
          </a:p>
          <a:p>
            <a:pPr lvl="2"/>
            <a:r>
              <a:rPr lang="en-US" altLang="en-US" dirty="0" smtClean="0"/>
              <a:t>Four to six trained staff members are needed.</a:t>
            </a:r>
          </a:p>
          <a:p>
            <a:pPr lvl="2"/>
            <a:r>
              <a:rPr lang="en-US" altLang="en-US" dirty="0" smtClean="0"/>
              <a:t>Inform client that behavior is out of control and staff is taking measures for safety.</a:t>
            </a:r>
          </a:p>
          <a:p>
            <a:pPr lvl="2"/>
            <a:endParaRPr lang="en-US"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xmlns="" id="{ACED2D30-BD73-4177-8600-3FEA18ECBBDC}"/>
              </a:ext>
            </a:extLst>
          </p:cNvPr>
          <p:cNvSpPr>
            <a:spLocks noGrp="1" noChangeArrowheads="1"/>
          </p:cNvSpPr>
          <p:nvPr>
            <p:ph type="title"/>
          </p:nvPr>
        </p:nvSpPr>
        <p:spPr/>
        <p:txBody>
          <a:bodyPr/>
          <a:lstStyle/>
          <a:p>
            <a:r>
              <a:rPr lang="en-US" altLang="en-US" dirty="0" smtClean="0"/>
              <a:t>The Nursing Process: Actions #5</a:t>
            </a:r>
            <a:endParaRPr lang="en-US" altLang="en-US" dirty="0"/>
          </a:p>
        </p:txBody>
      </p:sp>
      <p:sp>
        <p:nvSpPr>
          <p:cNvPr id="22531" name="Rectangle 3">
            <a:extLst>
              <a:ext uri="{FF2B5EF4-FFF2-40B4-BE49-F238E27FC236}">
                <a16:creationId xmlns:a16="http://schemas.microsoft.com/office/drawing/2014/main" xmlns="" id="{7BEB2ADF-2743-4923-ACF0-400CB15F3E19}"/>
              </a:ext>
            </a:extLst>
          </p:cNvPr>
          <p:cNvSpPr>
            <a:spLocks noGrp="1" noChangeArrowheads="1"/>
          </p:cNvSpPr>
          <p:nvPr>
            <p:ph type="body" idx="1"/>
          </p:nvPr>
        </p:nvSpPr>
        <p:spPr/>
        <p:txBody>
          <a:bodyPr/>
          <a:lstStyle/>
          <a:p>
            <a:r>
              <a:rPr lang="en-US" altLang="en-US" dirty="0" smtClean="0"/>
              <a:t>Management of aggressive behavior: recovery phase</a:t>
            </a:r>
          </a:p>
          <a:p>
            <a:pPr lvl="1"/>
            <a:r>
              <a:rPr lang="en-US" altLang="en-US" dirty="0" smtClean="0"/>
              <a:t>Talk about situation or trigger</a:t>
            </a:r>
          </a:p>
          <a:p>
            <a:pPr lvl="1"/>
            <a:r>
              <a:rPr lang="en-US" altLang="en-US" dirty="0" smtClean="0"/>
              <a:t>Help client relax or sleep</a:t>
            </a:r>
          </a:p>
          <a:p>
            <a:pPr lvl="1"/>
            <a:r>
              <a:rPr lang="en-US" altLang="en-US" dirty="0" smtClean="0"/>
              <a:t>Help client explore alternatives to aggressive behavior</a:t>
            </a:r>
          </a:p>
          <a:p>
            <a:pPr lvl="1"/>
            <a:r>
              <a:rPr lang="en-US" altLang="en-US" dirty="0" smtClean="0"/>
              <a:t>Assess and document any injuries</a:t>
            </a:r>
          </a:p>
          <a:p>
            <a:pPr lvl="1"/>
            <a:r>
              <a:rPr lang="en-US" altLang="en-US" dirty="0" smtClean="0"/>
              <a:t>Debrief staff</a:t>
            </a:r>
          </a:p>
          <a:p>
            <a:pPr lvl="1"/>
            <a:r>
              <a:rPr lang="en-US" altLang="en-US" dirty="0" smtClean="0"/>
              <a:t>Encourage other clients to talk about feelings</a:t>
            </a:r>
          </a:p>
          <a:p>
            <a:pPr lvl="2"/>
            <a:r>
              <a:rPr lang="en-US" altLang="en-US" dirty="0" smtClean="0"/>
              <a:t>Do not discuss about aggressive client in detail with other clients</a:t>
            </a:r>
            <a:endParaRPr lang="en-US"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xmlns="" id="{9853C403-1F3C-4CAE-AD3F-7808C0DDA9D2}"/>
              </a:ext>
            </a:extLst>
          </p:cNvPr>
          <p:cNvSpPr>
            <a:spLocks noGrp="1" noChangeArrowheads="1"/>
          </p:cNvSpPr>
          <p:nvPr>
            <p:ph type="title"/>
          </p:nvPr>
        </p:nvSpPr>
        <p:spPr/>
        <p:txBody>
          <a:bodyPr/>
          <a:lstStyle/>
          <a:p>
            <a:r>
              <a:rPr lang="en-US" altLang="en-US" dirty="0" smtClean="0"/>
              <a:t>The Nursing Process: Actions #6</a:t>
            </a:r>
            <a:endParaRPr lang="en-US" altLang="en-US" dirty="0"/>
          </a:p>
        </p:txBody>
      </p:sp>
      <p:sp>
        <p:nvSpPr>
          <p:cNvPr id="23555" name="Rectangle 3">
            <a:extLst>
              <a:ext uri="{FF2B5EF4-FFF2-40B4-BE49-F238E27FC236}">
                <a16:creationId xmlns:a16="http://schemas.microsoft.com/office/drawing/2014/main" xmlns="" id="{08F98B26-677F-49BC-AE47-7F4D9FBD46AA}"/>
              </a:ext>
            </a:extLst>
          </p:cNvPr>
          <p:cNvSpPr>
            <a:spLocks noGrp="1" noChangeArrowheads="1"/>
          </p:cNvSpPr>
          <p:nvPr>
            <p:ph type="body" idx="1"/>
          </p:nvPr>
        </p:nvSpPr>
        <p:spPr/>
        <p:txBody>
          <a:bodyPr/>
          <a:lstStyle/>
          <a:p>
            <a:r>
              <a:rPr lang="en-US" altLang="en-US" dirty="0" smtClean="0"/>
              <a:t>Management of aggressive behavior: postcrisis phase</a:t>
            </a:r>
          </a:p>
          <a:p>
            <a:pPr lvl="1"/>
            <a:r>
              <a:rPr lang="en-US" altLang="en-US" dirty="0" smtClean="0"/>
              <a:t>Remove patient from restraint or seclusion as soon as criteria met</a:t>
            </a:r>
          </a:p>
          <a:p>
            <a:pPr lvl="1"/>
            <a:r>
              <a:rPr lang="en-US" altLang="en-US" dirty="0" smtClean="0"/>
              <a:t>Calmly discuss behavior (no lecturing or chastising)</a:t>
            </a:r>
          </a:p>
          <a:p>
            <a:pPr lvl="1"/>
            <a:r>
              <a:rPr lang="en-US" altLang="en-US" dirty="0" smtClean="0"/>
              <a:t>Give client feedback for regaining control</a:t>
            </a:r>
          </a:p>
          <a:p>
            <a:pPr lvl="1"/>
            <a:r>
              <a:rPr lang="en-US" altLang="en-US" dirty="0" smtClean="0"/>
              <a:t>Reintegrate client as soon as they are able to participate</a:t>
            </a:r>
            <a:endParaRPr lang="en-US"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xmlns="" id="{71981D87-E699-4D4A-BF31-CDB15ED5B091}"/>
              </a:ext>
            </a:extLst>
          </p:cNvPr>
          <p:cNvSpPr>
            <a:spLocks noGrp="1" noChangeArrowheads="1"/>
          </p:cNvSpPr>
          <p:nvPr>
            <p:ph type="title"/>
          </p:nvPr>
        </p:nvSpPr>
        <p:spPr/>
        <p:txBody>
          <a:bodyPr/>
          <a:lstStyle/>
          <a:p>
            <a:r>
              <a:rPr lang="en-US" altLang="en-US" dirty="0" smtClean="0"/>
              <a:t>The Nursing Process: Evaluation</a:t>
            </a:r>
            <a:endParaRPr lang="en-US" altLang="en-US" dirty="0"/>
          </a:p>
        </p:txBody>
      </p:sp>
      <p:sp>
        <p:nvSpPr>
          <p:cNvPr id="24579" name="Rectangle 3">
            <a:extLst>
              <a:ext uri="{FF2B5EF4-FFF2-40B4-BE49-F238E27FC236}">
                <a16:creationId xmlns:a16="http://schemas.microsoft.com/office/drawing/2014/main" xmlns="" id="{39A226C4-544F-483A-A6F5-F396B79DDE11}"/>
              </a:ext>
            </a:extLst>
          </p:cNvPr>
          <p:cNvSpPr>
            <a:spLocks noGrp="1" noChangeArrowheads="1"/>
          </p:cNvSpPr>
          <p:nvPr>
            <p:ph type="body" idx="1"/>
          </p:nvPr>
        </p:nvSpPr>
        <p:spPr/>
        <p:txBody>
          <a:bodyPr/>
          <a:lstStyle/>
          <a:p>
            <a:r>
              <a:rPr lang="en-US" altLang="en-US" dirty="0" smtClean="0"/>
              <a:t>Care is most effective when anger is defused in an earlier stage.</a:t>
            </a:r>
          </a:p>
          <a:p>
            <a:r>
              <a:rPr lang="en-US" altLang="en-US" dirty="0" smtClean="0"/>
              <a:t>Goal is to teach angry, hostile, potentially aggressive clients to express feelings verbally and safely without threats or harm to others or destruction of property.</a:t>
            </a:r>
            <a:endParaRPr lang="en-US"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xmlns="" id="{289EFC76-3CDB-404E-9467-6881CDB50009}"/>
              </a:ext>
            </a:extLst>
          </p:cNvPr>
          <p:cNvSpPr>
            <a:spLocks noGrp="1" noChangeArrowheads="1"/>
          </p:cNvSpPr>
          <p:nvPr>
            <p:ph type="title"/>
          </p:nvPr>
        </p:nvSpPr>
        <p:spPr>
          <a:xfrm>
            <a:off x="443465" y="842479"/>
            <a:ext cx="8524875" cy="388938"/>
          </a:xfrm>
        </p:spPr>
        <p:txBody>
          <a:bodyPr/>
          <a:lstStyle/>
          <a:p>
            <a:pPr eaLnBrk="1" hangingPunct="1"/>
            <a:r>
              <a:rPr lang="en-US" altLang="en-US" dirty="0" smtClean="0"/>
              <a:t>Question </a:t>
            </a:r>
            <a:r>
              <a:rPr lang="en-US" altLang="en-US" dirty="0"/>
              <a:t>#3</a:t>
            </a:r>
          </a:p>
        </p:txBody>
      </p:sp>
      <p:sp>
        <p:nvSpPr>
          <p:cNvPr id="25603" name="Rectangle 3">
            <a:extLst>
              <a:ext uri="{FF2B5EF4-FFF2-40B4-BE49-F238E27FC236}">
                <a16:creationId xmlns:a16="http://schemas.microsoft.com/office/drawing/2014/main" xmlns="" id="{46B440D1-2CB5-45CA-868C-DCD466127052}"/>
              </a:ext>
            </a:extLst>
          </p:cNvPr>
          <p:cNvSpPr>
            <a:spLocks noGrp="1" noChangeArrowheads="1"/>
          </p:cNvSpPr>
          <p:nvPr>
            <p:ph type="body" idx="1"/>
          </p:nvPr>
        </p:nvSpPr>
        <p:spPr>
          <a:xfrm>
            <a:off x="330200" y="1683720"/>
            <a:ext cx="8613775" cy="3686175"/>
          </a:xfrm>
        </p:spPr>
        <p:txBody>
          <a:bodyPr/>
          <a:lstStyle/>
          <a:p>
            <a:pPr eaLnBrk="1" hangingPunct="1"/>
            <a:r>
              <a:rPr lang="en-US" altLang="en-US" sz="2400" dirty="0"/>
              <a:t>During which phase does staff debriefing occur?</a:t>
            </a:r>
          </a:p>
          <a:p>
            <a:pPr marL="457200" lvl="1" indent="0" eaLnBrk="1" hangingPunct="1">
              <a:buFontTx/>
              <a:buNone/>
            </a:pPr>
            <a:r>
              <a:rPr lang="en-US" altLang="en-US" dirty="0"/>
              <a:t>A. Escalation phase</a:t>
            </a:r>
          </a:p>
          <a:p>
            <a:pPr marL="457200" lvl="1" indent="0" eaLnBrk="1" hangingPunct="1">
              <a:buFontTx/>
              <a:buNone/>
            </a:pPr>
            <a:r>
              <a:rPr lang="en-US" altLang="en-US" dirty="0"/>
              <a:t>B. Crisis phase</a:t>
            </a:r>
          </a:p>
          <a:p>
            <a:pPr marL="457200" lvl="1" indent="0" eaLnBrk="1" hangingPunct="1">
              <a:buFontTx/>
              <a:buNone/>
            </a:pPr>
            <a:r>
              <a:rPr lang="en-US" altLang="en-US" dirty="0"/>
              <a:t>C. Recovery phase</a:t>
            </a:r>
          </a:p>
          <a:p>
            <a:pPr marL="457200" lvl="1" indent="0" eaLnBrk="1" hangingPunct="1">
              <a:buFontTx/>
              <a:buNone/>
            </a:pPr>
            <a:r>
              <a:rPr lang="en-US" altLang="en-US" dirty="0"/>
              <a:t>D. Postcrisis phase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xmlns="" id="{BCB951BC-9FAF-4208-B1FB-F0BD7C744F57}"/>
              </a:ext>
            </a:extLst>
          </p:cNvPr>
          <p:cNvSpPr>
            <a:spLocks noGrp="1" noChangeArrowheads="1"/>
          </p:cNvSpPr>
          <p:nvPr>
            <p:ph type="title"/>
          </p:nvPr>
        </p:nvSpPr>
        <p:spPr/>
        <p:txBody>
          <a:bodyPr/>
          <a:lstStyle/>
          <a:p>
            <a:r>
              <a:rPr lang="en-US" altLang="en-US" dirty="0" smtClean="0"/>
              <a:t>Answer </a:t>
            </a:r>
            <a:r>
              <a:rPr lang="en-US" dirty="0" smtClean="0"/>
              <a:t>to Question #3</a:t>
            </a:r>
            <a:endParaRPr lang="en-US" altLang="en-US" dirty="0"/>
          </a:p>
        </p:txBody>
      </p:sp>
      <p:sp>
        <p:nvSpPr>
          <p:cNvPr id="354307" name="Rectangle 3">
            <a:extLst>
              <a:ext uri="{FF2B5EF4-FFF2-40B4-BE49-F238E27FC236}">
                <a16:creationId xmlns:a16="http://schemas.microsoft.com/office/drawing/2014/main" xmlns="" id="{9AAE64BD-0CE2-4E87-9386-49356DF15392}"/>
              </a:ext>
            </a:extLst>
          </p:cNvPr>
          <p:cNvSpPr>
            <a:spLocks noGrp="1" noChangeArrowheads="1"/>
          </p:cNvSpPr>
          <p:nvPr>
            <p:ph type="body" idx="1"/>
          </p:nvPr>
        </p:nvSpPr>
        <p:spPr/>
        <p:txBody>
          <a:bodyPr/>
          <a:lstStyle/>
          <a:p>
            <a:r>
              <a:rPr lang="en-US" dirty="0" smtClean="0"/>
              <a:t>C. Recovery phase</a:t>
            </a:r>
          </a:p>
          <a:p>
            <a:r>
              <a:rPr lang="en-US" dirty="0" smtClean="0"/>
              <a:t>Rationale: Staff debriefing occurs during the recovery  phase to allow for discussion of the event, how it was handled, what worked well or needed improvement, and how the situation could have been defused more effectively.</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xmlns="" id="{35672FD7-36CD-478E-A6CC-7D31EF507669}"/>
              </a:ext>
            </a:extLst>
          </p:cNvPr>
          <p:cNvSpPr>
            <a:spLocks noGrp="1" noChangeArrowheads="1"/>
          </p:cNvSpPr>
          <p:nvPr>
            <p:ph type="title"/>
          </p:nvPr>
        </p:nvSpPr>
        <p:spPr/>
        <p:txBody>
          <a:bodyPr/>
          <a:lstStyle/>
          <a:p>
            <a:r>
              <a:rPr lang="en-US" altLang="en-US" dirty="0" smtClean="0"/>
              <a:t>Workplace Hostility #1</a:t>
            </a:r>
            <a:endParaRPr lang="en-US" altLang="en-US" dirty="0"/>
          </a:p>
        </p:txBody>
      </p:sp>
      <p:sp>
        <p:nvSpPr>
          <p:cNvPr id="27651" name="Rectangle 3">
            <a:extLst>
              <a:ext uri="{FF2B5EF4-FFF2-40B4-BE49-F238E27FC236}">
                <a16:creationId xmlns:a16="http://schemas.microsoft.com/office/drawing/2014/main" xmlns="" id="{79BA5216-2931-4484-8E81-AFED10EBB0F2}"/>
              </a:ext>
            </a:extLst>
          </p:cNvPr>
          <p:cNvSpPr>
            <a:spLocks noGrp="1" noChangeArrowheads="1"/>
          </p:cNvSpPr>
          <p:nvPr>
            <p:ph type="body" idx="1"/>
          </p:nvPr>
        </p:nvSpPr>
        <p:spPr/>
        <p:txBody>
          <a:bodyPr/>
          <a:lstStyle/>
          <a:p>
            <a:r>
              <a:rPr lang="en-US" altLang="en-US" dirty="0" smtClean="0"/>
              <a:t>Sentinel event alert concerning intimidating and disruptive behaviors (The Joint Commission on Accreditation of Healthcare Organizations [JCAHO], 2008)</a:t>
            </a:r>
          </a:p>
          <a:p>
            <a:r>
              <a:rPr lang="en-US" altLang="en-US" dirty="0" smtClean="0"/>
              <a:t>Overt actions: verbal outbursts, physical threats</a:t>
            </a:r>
          </a:p>
          <a:p>
            <a:r>
              <a:rPr lang="en-US" altLang="en-US" dirty="0" smtClean="0"/>
              <a:t>Passive activities: refusing to perform assigned tasks, uncooperative attitude</a:t>
            </a:r>
          </a:p>
          <a:p>
            <a:r>
              <a:rPr lang="en-US" altLang="en-US" dirty="0" smtClean="0"/>
              <a:t>Occurrence of disruptive and intimidating behaviors</a:t>
            </a:r>
          </a:p>
          <a:p>
            <a:r>
              <a:rPr lang="en-US" altLang="en-US" dirty="0" smtClean="0"/>
              <a:t>In 2016, the JCAHO added workplace bullying.</a:t>
            </a:r>
            <a:endParaRPr lang="en-US"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xmlns="" id="{FA9B4F95-86DB-4339-A4B6-FF880EE2F77D}"/>
              </a:ext>
            </a:extLst>
          </p:cNvPr>
          <p:cNvSpPr>
            <a:spLocks noGrp="1" noChangeArrowheads="1"/>
          </p:cNvSpPr>
          <p:nvPr>
            <p:ph type="title"/>
          </p:nvPr>
        </p:nvSpPr>
        <p:spPr/>
        <p:txBody>
          <a:bodyPr/>
          <a:lstStyle/>
          <a:p>
            <a:r>
              <a:rPr lang="en-US" altLang="en-US" dirty="0" smtClean="0"/>
              <a:t>Workplace Hostility #2</a:t>
            </a:r>
            <a:endParaRPr lang="en-US" altLang="en-US" dirty="0"/>
          </a:p>
        </p:txBody>
      </p:sp>
      <p:sp>
        <p:nvSpPr>
          <p:cNvPr id="28675" name="Rectangle 3">
            <a:extLst>
              <a:ext uri="{FF2B5EF4-FFF2-40B4-BE49-F238E27FC236}">
                <a16:creationId xmlns:a16="http://schemas.microsoft.com/office/drawing/2014/main" xmlns="" id="{601EA64B-1EC1-4BCC-852B-F50A85432F96}"/>
              </a:ext>
            </a:extLst>
          </p:cNvPr>
          <p:cNvSpPr>
            <a:spLocks noGrp="1" noChangeArrowheads="1"/>
          </p:cNvSpPr>
          <p:nvPr>
            <p:ph type="body" idx="1"/>
          </p:nvPr>
        </p:nvSpPr>
        <p:spPr/>
        <p:txBody>
          <a:bodyPr/>
          <a:lstStyle/>
          <a:p>
            <a:r>
              <a:rPr lang="en-US" altLang="en-US" dirty="0" smtClean="0"/>
              <a:t>New standards of leadership</a:t>
            </a:r>
          </a:p>
          <a:p>
            <a:pPr lvl="1"/>
            <a:r>
              <a:rPr lang="en-US" altLang="en-US" dirty="0" smtClean="0"/>
              <a:t>Code of conduct defining acceptable and inappropriate/unacceptable behaviors</a:t>
            </a:r>
          </a:p>
          <a:p>
            <a:pPr lvl="1"/>
            <a:r>
              <a:rPr lang="en-US" altLang="en-US" dirty="0" smtClean="0"/>
              <a:t>Process for managing disruptive/unacceptable behavior</a:t>
            </a:r>
          </a:p>
          <a:p>
            <a:pPr lvl="1"/>
            <a:r>
              <a:rPr lang="en-US" altLang="en-US" dirty="0" smtClean="0"/>
              <a:t>Education on expected professional behavior</a:t>
            </a:r>
          </a:p>
          <a:p>
            <a:pPr lvl="1"/>
            <a:r>
              <a:rPr lang="en-US" altLang="en-US" dirty="0" smtClean="0"/>
              <a:t>Zero tolerance = all are held accountable</a:t>
            </a:r>
            <a:endParaRPr lang="en-US"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xmlns="" id="{B862A2F5-B041-4006-81B3-515F7B9F823F}"/>
              </a:ext>
            </a:extLst>
          </p:cNvPr>
          <p:cNvSpPr>
            <a:spLocks noGrp="1" noChangeArrowheads="1"/>
          </p:cNvSpPr>
          <p:nvPr>
            <p:ph type="title"/>
          </p:nvPr>
        </p:nvSpPr>
        <p:spPr/>
        <p:txBody>
          <a:bodyPr/>
          <a:lstStyle/>
          <a:p>
            <a:r>
              <a:rPr lang="en-US" altLang="en-US" dirty="0" smtClean="0"/>
              <a:t>Community-Based Care </a:t>
            </a:r>
            <a:endParaRPr lang="en-US" altLang="en-US" dirty="0"/>
          </a:p>
        </p:txBody>
      </p:sp>
      <p:sp>
        <p:nvSpPr>
          <p:cNvPr id="29699" name="Rectangle 3">
            <a:extLst>
              <a:ext uri="{FF2B5EF4-FFF2-40B4-BE49-F238E27FC236}">
                <a16:creationId xmlns:a16="http://schemas.microsoft.com/office/drawing/2014/main" xmlns="" id="{BC8666F2-4685-4A84-9071-D1C236A5503E}"/>
              </a:ext>
            </a:extLst>
          </p:cNvPr>
          <p:cNvSpPr>
            <a:spLocks noGrp="1" noChangeArrowheads="1"/>
          </p:cNvSpPr>
          <p:nvPr>
            <p:ph type="body" idx="1"/>
          </p:nvPr>
        </p:nvSpPr>
        <p:spPr/>
        <p:txBody>
          <a:bodyPr/>
          <a:lstStyle/>
          <a:p>
            <a:r>
              <a:rPr lang="en-US" altLang="en-US" dirty="0" smtClean="0"/>
              <a:t>Effective management of comorbid conditions</a:t>
            </a:r>
          </a:p>
          <a:p>
            <a:pPr lvl="1"/>
            <a:r>
              <a:rPr lang="en-US" altLang="en-US" dirty="0" smtClean="0"/>
              <a:t>Regular follow-up appointments</a:t>
            </a:r>
          </a:p>
          <a:p>
            <a:pPr lvl="1"/>
            <a:r>
              <a:rPr lang="en-US" altLang="en-US" dirty="0" smtClean="0"/>
              <a:t>Compliance with prescribed medication</a:t>
            </a:r>
          </a:p>
          <a:p>
            <a:pPr lvl="1"/>
            <a:r>
              <a:rPr lang="en-US" altLang="en-US" dirty="0" smtClean="0"/>
              <a:t>Participation in community support programs</a:t>
            </a:r>
          </a:p>
          <a:p>
            <a:r>
              <a:rPr lang="en-US" altLang="en-US" dirty="0" smtClean="0"/>
              <a:t>Anger management groups to help clients express their feelings and learn problem-solving and conflict-resolution techniques</a:t>
            </a:r>
          </a:p>
          <a:p>
            <a:r>
              <a:rPr lang="en-US" altLang="en-US" dirty="0" smtClean="0"/>
              <a:t>Studies on client assaults of staff in community</a:t>
            </a:r>
          </a:p>
          <a:p>
            <a:r>
              <a:rPr lang="en-US" altLang="en-US" dirty="0" smtClean="0"/>
              <a:t>Assaults by clients in community residences</a:t>
            </a:r>
            <a:endParaRPr lang="en-US"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xmlns="" id="{EEFD9DE1-B293-465E-B979-8795C51C2BBA}"/>
              </a:ext>
            </a:extLst>
          </p:cNvPr>
          <p:cNvSpPr>
            <a:spLocks noGrp="1" noChangeArrowheads="1"/>
          </p:cNvSpPr>
          <p:nvPr>
            <p:ph type="title"/>
          </p:nvPr>
        </p:nvSpPr>
        <p:spPr/>
        <p:txBody>
          <a:bodyPr/>
          <a:lstStyle/>
          <a:p>
            <a:r>
              <a:rPr lang="en-US" altLang="en-US" dirty="0" smtClean="0"/>
              <a:t>Self-Awareness Issues</a:t>
            </a:r>
            <a:endParaRPr lang="en-US" altLang="en-US" dirty="0"/>
          </a:p>
        </p:txBody>
      </p:sp>
      <p:sp>
        <p:nvSpPr>
          <p:cNvPr id="30723" name="Rectangle 3">
            <a:extLst>
              <a:ext uri="{FF2B5EF4-FFF2-40B4-BE49-F238E27FC236}">
                <a16:creationId xmlns:a16="http://schemas.microsoft.com/office/drawing/2014/main" xmlns="" id="{8889E55E-6F94-4059-A968-46845C71D874}"/>
              </a:ext>
            </a:extLst>
          </p:cNvPr>
          <p:cNvSpPr>
            <a:spLocks noGrp="1" noChangeArrowheads="1"/>
          </p:cNvSpPr>
          <p:nvPr>
            <p:ph type="body" idx="1"/>
          </p:nvPr>
        </p:nvSpPr>
        <p:spPr/>
        <p:txBody>
          <a:bodyPr/>
          <a:lstStyle/>
          <a:p>
            <a:r>
              <a:rPr lang="en-US" altLang="en-US" dirty="0" smtClean="0"/>
              <a:t>Be aware of your own management of anger.</a:t>
            </a:r>
          </a:p>
          <a:p>
            <a:r>
              <a:rPr lang="en-US" altLang="en-US" dirty="0" smtClean="0"/>
              <a:t>Practice and gain experience in restraint/seclusion before using.</a:t>
            </a:r>
          </a:p>
          <a:p>
            <a:r>
              <a:rPr lang="en-US" altLang="en-US" dirty="0" smtClean="0"/>
              <a:t>Be calm, nonjudgmental, and nonpunitive.</a:t>
            </a:r>
          </a:p>
          <a:p>
            <a:r>
              <a:rPr lang="en-US" altLang="en-US" dirty="0" smtClean="0"/>
              <a:t>Learn from watching experienced nurses deal with hostile or aggressive clients.</a:t>
            </a:r>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xmlns="" id="{4CEAE8AF-349C-42AD-A894-54CD45300F6C}"/>
              </a:ext>
            </a:extLst>
          </p:cNvPr>
          <p:cNvSpPr>
            <a:spLocks noGrp="1" noChangeArrowheads="1"/>
          </p:cNvSpPr>
          <p:nvPr>
            <p:ph type="title"/>
          </p:nvPr>
        </p:nvSpPr>
        <p:spPr/>
        <p:txBody>
          <a:bodyPr/>
          <a:lstStyle/>
          <a:p>
            <a:r>
              <a:rPr lang="en-US" altLang="en-US" dirty="0" smtClean="0"/>
              <a:t>Anger #2</a:t>
            </a:r>
            <a:endParaRPr lang="en-US" altLang="en-US" dirty="0"/>
          </a:p>
        </p:txBody>
      </p:sp>
      <p:sp>
        <p:nvSpPr>
          <p:cNvPr id="5123" name="Rectangle 3">
            <a:extLst>
              <a:ext uri="{FF2B5EF4-FFF2-40B4-BE49-F238E27FC236}">
                <a16:creationId xmlns:a16="http://schemas.microsoft.com/office/drawing/2014/main" xmlns="" id="{A1E15A55-7ED0-4C0F-A38E-9A5D6AFB17B0}"/>
              </a:ext>
            </a:extLst>
          </p:cNvPr>
          <p:cNvSpPr>
            <a:spLocks noGrp="1" noChangeArrowheads="1"/>
          </p:cNvSpPr>
          <p:nvPr>
            <p:ph type="body" idx="1"/>
          </p:nvPr>
        </p:nvSpPr>
        <p:spPr/>
        <p:txBody>
          <a:bodyPr/>
          <a:lstStyle/>
          <a:p>
            <a:r>
              <a:rPr lang="en-US" altLang="en-US" dirty="0" smtClean="0"/>
              <a:t>Inappropriate expression or suppression: negative force</a:t>
            </a:r>
          </a:p>
          <a:p>
            <a:pPr lvl="1"/>
            <a:r>
              <a:rPr lang="en-US" altLang="en-US" dirty="0" smtClean="0"/>
              <a:t>Physical or emotional problems </a:t>
            </a:r>
          </a:p>
          <a:p>
            <a:pPr lvl="1"/>
            <a:r>
              <a:rPr lang="en-US" altLang="en-US" dirty="0" smtClean="0"/>
              <a:t>Interference with relationships</a:t>
            </a:r>
            <a:endParaRPr lang="en-US"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xmlns="" id="{394A044F-2E78-4C93-A055-34E740E64E20}"/>
              </a:ext>
            </a:extLst>
          </p:cNvPr>
          <p:cNvSpPr>
            <a:spLocks noGrp="1" noChangeArrowheads="1"/>
          </p:cNvSpPr>
          <p:nvPr>
            <p:ph type="title"/>
          </p:nvPr>
        </p:nvSpPr>
        <p:spPr/>
        <p:txBody>
          <a:bodyPr/>
          <a:lstStyle/>
          <a:p>
            <a:r>
              <a:rPr lang="en-US" altLang="en-US" dirty="0" smtClean="0"/>
              <a:t>Hostility and Aggression</a:t>
            </a:r>
            <a:endParaRPr lang="en-US" altLang="en-US" dirty="0"/>
          </a:p>
        </p:txBody>
      </p:sp>
      <p:sp>
        <p:nvSpPr>
          <p:cNvPr id="6147" name="Rectangle 3">
            <a:extLst>
              <a:ext uri="{FF2B5EF4-FFF2-40B4-BE49-F238E27FC236}">
                <a16:creationId xmlns:a16="http://schemas.microsoft.com/office/drawing/2014/main" xmlns="" id="{664FC8AB-7BC0-405A-96D8-7D7E2D419150}"/>
              </a:ext>
            </a:extLst>
          </p:cNvPr>
          <p:cNvSpPr>
            <a:spLocks noGrp="1" noChangeArrowheads="1"/>
          </p:cNvSpPr>
          <p:nvPr>
            <p:ph type="body" idx="1"/>
          </p:nvPr>
        </p:nvSpPr>
        <p:spPr/>
        <p:txBody>
          <a:bodyPr/>
          <a:lstStyle/>
          <a:p>
            <a:r>
              <a:rPr lang="en-US" altLang="en-US" dirty="0" smtClean="0"/>
              <a:t>Hostility = verbal aggression</a:t>
            </a:r>
          </a:p>
          <a:p>
            <a:pPr lvl="1"/>
            <a:r>
              <a:rPr lang="en-US" altLang="en-US" dirty="0" smtClean="0"/>
              <a:t>Expressed through verbal abuse, lack of cooperation, violation of rules or norms, threatening behavior</a:t>
            </a:r>
          </a:p>
          <a:p>
            <a:pPr lvl="1"/>
            <a:r>
              <a:rPr lang="en-US" altLang="en-US" dirty="0" smtClean="0"/>
              <a:t>May be expressed when a person feels threatened or powerless</a:t>
            </a:r>
          </a:p>
          <a:p>
            <a:r>
              <a:rPr lang="en-US" altLang="en-US" dirty="0" smtClean="0"/>
              <a:t>Physical aggression: attack on or injury to another person or destruction of property</a:t>
            </a:r>
          </a:p>
          <a:p>
            <a:r>
              <a:rPr lang="en-US" altLang="en-US" dirty="0" smtClean="0"/>
              <a:t>Both: meant to harm or punish another person or force into compliance</a:t>
            </a:r>
            <a:endParaRPr lang="en-US"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xmlns="" id="{394A044F-2E78-4C93-A055-34E740E64E20}"/>
              </a:ext>
            </a:extLst>
          </p:cNvPr>
          <p:cNvSpPr>
            <a:spLocks noGrp="1" noChangeArrowheads="1"/>
          </p:cNvSpPr>
          <p:nvPr>
            <p:ph type="title"/>
          </p:nvPr>
        </p:nvSpPr>
        <p:spPr/>
        <p:txBody>
          <a:bodyPr/>
          <a:lstStyle/>
          <a:p>
            <a:r>
              <a:rPr lang="en-US" altLang="en-US" dirty="0" smtClean="0"/>
              <a:t>Onset and Clinical Course #1</a:t>
            </a:r>
            <a:endParaRPr lang="en-US" altLang="en-US" dirty="0"/>
          </a:p>
        </p:txBody>
      </p:sp>
      <p:sp>
        <p:nvSpPr>
          <p:cNvPr id="6147" name="Rectangle 3">
            <a:extLst>
              <a:ext uri="{FF2B5EF4-FFF2-40B4-BE49-F238E27FC236}">
                <a16:creationId xmlns:a16="http://schemas.microsoft.com/office/drawing/2014/main" xmlns="" id="{664FC8AB-7BC0-405A-96D8-7D7E2D419150}"/>
              </a:ext>
            </a:extLst>
          </p:cNvPr>
          <p:cNvSpPr>
            <a:spLocks noGrp="1" noChangeArrowheads="1"/>
          </p:cNvSpPr>
          <p:nvPr>
            <p:ph type="body" idx="1"/>
          </p:nvPr>
        </p:nvSpPr>
        <p:spPr/>
        <p:txBody>
          <a:bodyPr/>
          <a:lstStyle/>
          <a:p>
            <a:r>
              <a:rPr lang="en-US" altLang="en-US" dirty="0" smtClean="0"/>
              <a:t>Anger</a:t>
            </a:r>
          </a:p>
          <a:p>
            <a:pPr lvl="1"/>
            <a:r>
              <a:rPr lang="en-US" altLang="en-US" dirty="0" smtClean="0"/>
              <a:t>Often perceived as a negative feeling</a:t>
            </a:r>
          </a:p>
          <a:p>
            <a:pPr lvl="1"/>
            <a:r>
              <a:rPr lang="en-US" altLang="en-US" dirty="0" smtClean="0"/>
              <a:t>Not healthy to deny or try to eliminate</a:t>
            </a:r>
          </a:p>
          <a:p>
            <a:pPr lvl="1"/>
            <a:r>
              <a:rPr lang="en-US" altLang="en-US" dirty="0" smtClean="0"/>
              <a:t>Inappropriate expression leading to hostility/aggression</a:t>
            </a:r>
          </a:p>
          <a:p>
            <a:pPr lvl="1"/>
            <a:r>
              <a:rPr lang="en-US" altLang="en-US" dirty="0" smtClean="0"/>
              <a:t>Catharsis</a:t>
            </a:r>
          </a:p>
          <a:p>
            <a:pPr lvl="1"/>
            <a:r>
              <a:rPr lang="en-US" altLang="en-US" dirty="0" smtClean="0"/>
              <a:t>Cognitive</a:t>
            </a:r>
            <a:r>
              <a:rPr lang="en-US" dirty="0" smtClean="0"/>
              <a:t>–</a:t>
            </a:r>
            <a:r>
              <a:rPr lang="en-US" altLang="en-US" dirty="0" smtClean="0"/>
              <a:t>behavioral therapies</a:t>
            </a:r>
          </a:p>
          <a:p>
            <a:pPr lvl="1"/>
            <a:r>
              <a:rPr lang="en-US" altLang="en-US" dirty="0" smtClean="0"/>
              <a:t>Suppression especially common in women</a:t>
            </a:r>
            <a:endParaRPr lang="en-US" altLang="en-US" dirty="0"/>
          </a:p>
        </p:txBody>
      </p:sp>
    </p:spTree>
    <p:extLst>
      <p:ext uri="{BB962C8B-B14F-4D97-AF65-F5344CB8AC3E}">
        <p14:creationId xmlns:p14="http://schemas.microsoft.com/office/powerpoint/2010/main" val="3108830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xmlns="" id="{394A044F-2E78-4C93-A055-34E740E64E20}"/>
              </a:ext>
            </a:extLst>
          </p:cNvPr>
          <p:cNvSpPr>
            <a:spLocks noGrp="1" noChangeArrowheads="1"/>
          </p:cNvSpPr>
          <p:nvPr>
            <p:ph type="title"/>
          </p:nvPr>
        </p:nvSpPr>
        <p:spPr/>
        <p:txBody>
          <a:bodyPr/>
          <a:lstStyle/>
          <a:p>
            <a:r>
              <a:rPr lang="en-US" altLang="en-US" dirty="0" smtClean="0"/>
              <a:t>Onset and Clinical Course #2</a:t>
            </a:r>
            <a:endParaRPr lang="en-US" altLang="en-US" dirty="0"/>
          </a:p>
        </p:txBody>
      </p:sp>
      <p:sp>
        <p:nvSpPr>
          <p:cNvPr id="6147" name="Rectangle 3">
            <a:extLst>
              <a:ext uri="{FF2B5EF4-FFF2-40B4-BE49-F238E27FC236}">
                <a16:creationId xmlns:a16="http://schemas.microsoft.com/office/drawing/2014/main" xmlns="" id="{664FC8AB-7BC0-405A-96D8-7D7E2D419150}"/>
              </a:ext>
            </a:extLst>
          </p:cNvPr>
          <p:cNvSpPr>
            <a:spLocks noGrp="1" noChangeArrowheads="1"/>
          </p:cNvSpPr>
          <p:nvPr>
            <p:ph type="body" idx="1"/>
          </p:nvPr>
        </p:nvSpPr>
        <p:spPr/>
        <p:txBody>
          <a:bodyPr/>
          <a:lstStyle/>
          <a:p>
            <a:r>
              <a:rPr lang="en-US" altLang="en-US" dirty="0" smtClean="0"/>
              <a:t>Hostility and aggression</a:t>
            </a:r>
          </a:p>
          <a:p>
            <a:pPr lvl="1"/>
            <a:r>
              <a:rPr lang="en-US" altLang="en-US" dirty="0" smtClean="0"/>
              <a:t>Can be sudden and unexpected</a:t>
            </a:r>
          </a:p>
          <a:p>
            <a:pPr lvl="1"/>
            <a:r>
              <a:rPr lang="en-US" altLang="en-US" dirty="0" smtClean="0"/>
              <a:t>Phases (see Table 11.1)</a:t>
            </a:r>
          </a:p>
          <a:p>
            <a:pPr lvl="2"/>
            <a:r>
              <a:rPr lang="en-US" altLang="en-US" dirty="0" smtClean="0"/>
              <a:t>Triggering</a:t>
            </a:r>
          </a:p>
          <a:p>
            <a:pPr lvl="2"/>
            <a:r>
              <a:rPr lang="en-US" altLang="en-US" dirty="0" smtClean="0"/>
              <a:t>Escalation</a:t>
            </a:r>
          </a:p>
          <a:p>
            <a:pPr lvl="2"/>
            <a:r>
              <a:rPr lang="en-US" altLang="en-US" dirty="0" smtClean="0"/>
              <a:t>Crisis</a:t>
            </a:r>
          </a:p>
          <a:p>
            <a:pPr lvl="2"/>
            <a:r>
              <a:rPr lang="en-US" altLang="en-US" dirty="0" smtClean="0"/>
              <a:t>Recovery </a:t>
            </a:r>
          </a:p>
          <a:p>
            <a:pPr lvl="2"/>
            <a:r>
              <a:rPr lang="en-US" altLang="en-US" dirty="0" smtClean="0"/>
              <a:t>Postcrisis</a:t>
            </a:r>
            <a:endParaRPr lang="en-US" altLang="en-US" dirty="0"/>
          </a:p>
        </p:txBody>
      </p:sp>
    </p:spTree>
    <p:extLst>
      <p:ext uri="{BB962C8B-B14F-4D97-AF65-F5344CB8AC3E}">
        <p14:creationId xmlns:p14="http://schemas.microsoft.com/office/powerpoint/2010/main" val="2074464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xmlns="" id="{92C1385B-61F6-47EE-B07C-A07B36B090C1}"/>
              </a:ext>
            </a:extLst>
          </p:cNvPr>
          <p:cNvSpPr>
            <a:spLocks noGrp="1" noChangeArrowheads="1"/>
          </p:cNvSpPr>
          <p:nvPr>
            <p:ph type="title"/>
          </p:nvPr>
        </p:nvSpPr>
        <p:spPr/>
        <p:txBody>
          <a:bodyPr/>
          <a:lstStyle/>
          <a:p>
            <a:r>
              <a:rPr lang="en-US" altLang="en-US" dirty="0" smtClean="0"/>
              <a:t>Related Disorders</a:t>
            </a:r>
            <a:endParaRPr lang="en-US" altLang="en-US" dirty="0"/>
          </a:p>
        </p:txBody>
      </p:sp>
      <p:sp>
        <p:nvSpPr>
          <p:cNvPr id="7171" name="Rectangle 3">
            <a:extLst>
              <a:ext uri="{FF2B5EF4-FFF2-40B4-BE49-F238E27FC236}">
                <a16:creationId xmlns:a16="http://schemas.microsoft.com/office/drawing/2014/main" xmlns="" id="{EE13B87A-0B31-4FFE-B3B9-51C0E338F46F}"/>
              </a:ext>
            </a:extLst>
          </p:cNvPr>
          <p:cNvSpPr>
            <a:spLocks noGrp="1" noChangeArrowheads="1"/>
          </p:cNvSpPr>
          <p:nvPr>
            <p:ph type="body" idx="1"/>
          </p:nvPr>
        </p:nvSpPr>
        <p:spPr/>
        <p:txBody>
          <a:bodyPr/>
          <a:lstStyle/>
          <a:p>
            <a:r>
              <a:rPr lang="en-US" altLang="en-US" dirty="0" smtClean="0"/>
              <a:t>Paranoid delusions</a:t>
            </a:r>
          </a:p>
          <a:p>
            <a:r>
              <a:rPr lang="en-US" altLang="en-US" dirty="0" smtClean="0"/>
              <a:t>Auditory hallucinations</a:t>
            </a:r>
          </a:p>
          <a:p>
            <a:r>
              <a:rPr lang="en-US" altLang="en-US" dirty="0" smtClean="0"/>
              <a:t>Dementia, delirium, head injuries</a:t>
            </a:r>
          </a:p>
          <a:p>
            <a:r>
              <a:rPr lang="en-US" altLang="en-US" dirty="0" smtClean="0"/>
              <a:t>Intoxication with alcohol or other drugs</a:t>
            </a:r>
          </a:p>
          <a:p>
            <a:r>
              <a:rPr lang="en-US" altLang="en-US" dirty="0" smtClean="0"/>
              <a:t>Antisocial, borderline personality disorders</a:t>
            </a:r>
          </a:p>
          <a:p>
            <a:r>
              <a:rPr lang="en-US" altLang="en-US" dirty="0" smtClean="0"/>
              <a:t>Depression</a:t>
            </a:r>
          </a:p>
          <a:p>
            <a:r>
              <a:rPr lang="en-US" altLang="en-US" dirty="0" smtClean="0"/>
              <a:t>Intermittent explosive disorder (IED)</a:t>
            </a:r>
          </a:p>
          <a:p>
            <a:r>
              <a:rPr lang="en-US" altLang="en-US" dirty="0" smtClean="0"/>
              <a:t>Acting out</a:t>
            </a:r>
            <a:endParaRPr lang="en-US"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xmlns="" id="{080B7796-2820-4623-83F2-4D5C1871C0F3}"/>
              </a:ext>
            </a:extLst>
          </p:cNvPr>
          <p:cNvSpPr>
            <a:spLocks noGrp="1" noChangeArrowheads="1"/>
          </p:cNvSpPr>
          <p:nvPr>
            <p:ph type="title"/>
          </p:nvPr>
        </p:nvSpPr>
        <p:spPr/>
        <p:txBody>
          <a:bodyPr/>
          <a:lstStyle/>
          <a:p>
            <a:r>
              <a:rPr lang="en-US" altLang="en-US" dirty="0" smtClean="0"/>
              <a:t>Etiology of Hostility and Aggression</a:t>
            </a:r>
            <a:endParaRPr lang="en-US" altLang="en-US" dirty="0"/>
          </a:p>
        </p:txBody>
      </p:sp>
      <p:sp>
        <p:nvSpPr>
          <p:cNvPr id="8195" name="Rectangle 3">
            <a:extLst>
              <a:ext uri="{FF2B5EF4-FFF2-40B4-BE49-F238E27FC236}">
                <a16:creationId xmlns:a16="http://schemas.microsoft.com/office/drawing/2014/main" xmlns="" id="{E868C49D-BE1C-43B2-A2E9-DD1FF6C86A1D}"/>
              </a:ext>
            </a:extLst>
          </p:cNvPr>
          <p:cNvSpPr>
            <a:spLocks noGrp="1" noChangeArrowheads="1"/>
          </p:cNvSpPr>
          <p:nvPr>
            <p:ph type="body" idx="1"/>
          </p:nvPr>
        </p:nvSpPr>
        <p:spPr/>
        <p:txBody>
          <a:bodyPr/>
          <a:lstStyle/>
          <a:p>
            <a:r>
              <a:rPr lang="en-US" altLang="en-US" sz="2000" dirty="0" smtClean="0"/>
              <a:t>Neurobiologic theories</a:t>
            </a:r>
          </a:p>
          <a:p>
            <a:pPr lvl="1"/>
            <a:r>
              <a:rPr lang="en-US" altLang="en-US" sz="2000" dirty="0" smtClean="0"/>
              <a:t>Possible role of neurotransmitters: decreased serotonin; increased dopamine and norepinephrine</a:t>
            </a:r>
          </a:p>
          <a:p>
            <a:pPr lvl="1"/>
            <a:r>
              <a:rPr lang="en-US" altLang="en-US" sz="2000" dirty="0" smtClean="0"/>
              <a:t>Structural damage to limbic system</a:t>
            </a:r>
          </a:p>
          <a:p>
            <a:pPr lvl="1"/>
            <a:r>
              <a:rPr lang="en-US" altLang="en-US" sz="2000" dirty="0" smtClean="0"/>
              <a:t>Damage to frontal or temporal lobes</a:t>
            </a:r>
          </a:p>
          <a:p>
            <a:r>
              <a:rPr lang="en-US" altLang="en-US" sz="2000" dirty="0" smtClean="0"/>
              <a:t>Psychosocial theories</a:t>
            </a:r>
          </a:p>
          <a:p>
            <a:pPr lvl="1"/>
            <a:r>
              <a:rPr lang="en-US" altLang="en-US" sz="2000" dirty="0" smtClean="0"/>
              <a:t>Failure to develop impulse control due to:</a:t>
            </a:r>
          </a:p>
          <a:p>
            <a:pPr lvl="2"/>
            <a:r>
              <a:rPr lang="en-US" altLang="en-US" sz="2000" dirty="0" smtClean="0"/>
              <a:t>Dysfunctional families with poor parenting</a:t>
            </a:r>
          </a:p>
          <a:p>
            <a:pPr lvl="2"/>
            <a:r>
              <a:rPr lang="en-US" altLang="en-US" sz="2000" dirty="0" smtClean="0"/>
              <a:t>Inconsistent responses to children’s behaviors</a:t>
            </a:r>
          </a:p>
          <a:p>
            <a:pPr lvl="2"/>
            <a:r>
              <a:rPr lang="en-US" altLang="en-US" sz="2000" dirty="0" smtClean="0"/>
              <a:t>Social determinants of health</a:t>
            </a:r>
          </a:p>
          <a:p>
            <a:pPr lvl="1"/>
            <a:r>
              <a:rPr lang="en-US" altLang="en-US" sz="2000" dirty="0" smtClean="0"/>
              <a:t>Interpersonal rejection</a:t>
            </a:r>
            <a:endParaRPr lang="en-US" altLang="en-US"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xmlns="" id="{F5EEE1B7-9CA9-4933-AA61-3ABFC12EC5BC}"/>
              </a:ext>
            </a:extLst>
          </p:cNvPr>
          <p:cNvSpPr>
            <a:spLocks noGrp="1" noChangeArrowheads="1"/>
          </p:cNvSpPr>
          <p:nvPr>
            <p:ph type="title"/>
          </p:nvPr>
        </p:nvSpPr>
        <p:spPr/>
        <p:txBody>
          <a:bodyPr/>
          <a:lstStyle/>
          <a:p>
            <a:r>
              <a:rPr lang="en-US" altLang="en-US" dirty="0" smtClean="0"/>
              <a:t>Cultural Considerations</a:t>
            </a:r>
            <a:endParaRPr lang="en-US" altLang="en-US" dirty="0"/>
          </a:p>
        </p:txBody>
      </p:sp>
      <p:sp>
        <p:nvSpPr>
          <p:cNvPr id="9219" name="Rectangle 3">
            <a:extLst>
              <a:ext uri="{FF2B5EF4-FFF2-40B4-BE49-F238E27FC236}">
                <a16:creationId xmlns:a16="http://schemas.microsoft.com/office/drawing/2014/main" xmlns="" id="{87BB3BED-A39B-4E8F-8666-90ECE13A2426}"/>
              </a:ext>
            </a:extLst>
          </p:cNvPr>
          <p:cNvSpPr>
            <a:spLocks noGrp="1" noChangeArrowheads="1"/>
          </p:cNvSpPr>
          <p:nvPr>
            <p:ph type="body" idx="1"/>
          </p:nvPr>
        </p:nvSpPr>
        <p:spPr/>
        <p:txBody>
          <a:bodyPr/>
          <a:lstStyle/>
          <a:p>
            <a:r>
              <a:rPr lang="en-US" altLang="en-US" dirty="0" smtClean="0"/>
              <a:t>Cultural views/values affect expression of anger.</a:t>
            </a:r>
          </a:p>
          <a:p>
            <a:r>
              <a:rPr lang="en-US" altLang="en-US" dirty="0" smtClean="0"/>
              <a:t>Social determinants of health cause disparities in health outcomes.</a:t>
            </a:r>
          </a:p>
          <a:p>
            <a:r>
              <a:rPr lang="en-US" altLang="en-US" dirty="0" smtClean="0"/>
              <a:t>Some culture-bound syndromes involve anger suppression or aggressive behavior.</a:t>
            </a:r>
          </a:p>
          <a:p>
            <a:pPr lvl="1"/>
            <a:r>
              <a:rPr lang="en-US" altLang="en-US" dirty="0" smtClean="0"/>
              <a:t>Hwa-Byung</a:t>
            </a:r>
          </a:p>
          <a:p>
            <a:pPr lvl="1"/>
            <a:r>
              <a:rPr lang="en-US" altLang="en-US" dirty="0" smtClean="0"/>
              <a:t>Bouffée délirante</a:t>
            </a:r>
          </a:p>
          <a:p>
            <a:pPr lvl="1"/>
            <a:r>
              <a:rPr lang="en-US" altLang="en-US" dirty="0" smtClean="0"/>
              <a:t>Amok</a:t>
            </a:r>
            <a:endParaRPr lang="en-US" altLang="en-US" dirty="0"/>
          </a:p>
        </p:txBody>
      </p:sp>
    </p:spTree>
  </p:cSld>
  <p:clrMapOvr>
    <a:masterClrMapping/>
  </p:clrMapOvr>
</p:sld>
</file>

<file path=ppt/theme/theme1.xml><?xml version="1.0" encoding="utf-8"?>
<a:theme xmlns:a="http://schemas.openxmlformats.org/drawingml/2006/main" name="LWW TEMPLATE">
  <a:themeElements>
    <a:clrScheme name="">
      <a:dk1>
        <a:srgbClr val="000000"/>
      </a:dk1>
      <a:lt1>
        <a:srgbClr val="FFFFFF"/>
      </a:lt1>
      <a:dk2>
        <a:srgbClr val="006B76"/>
      </a:dk2>
      <a:lt2>
        <a:srgbClr val="000000"/>
      </a:lt2>
      <a:accent1>
        <a:srgbClr val="186EC4"/>
      </a:accent1>
      <a:accent2>
        <a:srgbClr val="CC9900"/>
      </a:accent2>
      <a:accent3>
        <a:srgbClr val="FFFFFF"/>
      </a:accent3>
      <a:accent4>
        <a:srgbClr val="000000"/>
      </a:accent4>
      <a:accent5>
        <a:srgbClr val="ABBADE"/>
      </a:accent5>
      <a:accent6>
        <a:srgbClr val="B98A00"/>
      </a:accent6>
      <a:hlink>
        <a:srgbClr val="FF0000"/>
      </a:hlink>
      <a:folHlink>
        <a:srgbClr val="009900"/>
      </a:folHlink>
    </a:clrScheme>
    <a:fontScheme name="LWW TEMPLAT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LWW TEMPLATE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LWW TEMPLATE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LWW TEMPLATE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LWW TEMPLATE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LWW TEMPLATE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LWW TEMPLATE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LWW TEMPLATE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6E3DC08E5B84D43B175C9FE208FC5A8" ma:contentTypeVersion="12" ma:contentTypeDescription="Create a new document." ma:contentTypeScope="" ma:versionID="bf2ccbbb28ce204f64761bb7953ec272">
  <xsd:schema xmlns:xsd="http://www.w3.org/2001/XMLSchema" xmlns:xs="http://www.w3.org/2001/XMLSchema" xmlns:p="http://schemas.microsoft.com/office/2006/metadata/properties" xmlns:ns3="a6485ab5-851e-47ff-93ce-feaefe8b5909" xmlns:ns4="d88a124b-e06d-4530-ac11-f5e396ad584f" targetNamespace="http://schemas.microsoft.com/office/2006/metadata/properties" ma:root="true" ma:fieldsID="11be8e743ecca255454a96452f43bbcd" ns3:_="" ns4:_="">
    <xsd:import namespace="a6485ab5-851e-47ff-93ce-feaefe8b5909"/>
    <xsd:import namespace="d88a124b-e06d-4530-ac11-f5e396ad584f"/>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485ab5-851e-47ff-93ce-feaefe8b590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88a124b-e06d-4530-ac11-f5e396ad584f"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899F271-1A0C-4E76-93C9-2D51853EABE0}">
  <ds:schemaRefs>
    <ds:schemaRef ds:uri="http://www.w3.org/XML/1998/namespace"/>
    <ds:schemaRef ds:uri="http://purl.org/dc/terms/"/>
    <ds:schemaRef ds:uri="http://schemas.microsoft.com/office/2006/documentManagement/types"/>
    <ds:schemaRef ds:uri="a6485ab5-851e-47ff-93ce-feaefe8b5909"/>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d88a124b-e06d-4530-ac11-f5e396ad584f"/>
    <ds:schemaRef ds:uri="http://purl.org/dc/dcmitype/"/>
  </ds:schemaRefs>
</ds:datastoreItem>
</file>

<file path=customXml/itemProps2.xml><?xml version="1.0" encoding="utf-8"?>
<ds:datastoreItem xmlns:ds="http://schemas.openxmlformats.org/officeDocument/2006/customXml" ds:itemID="{83854566-94B0-435F-BDEF-7E9F4407638B}">
  <ds:schemaRefs>
    <ds:schemaRef ds:uri="http://schemas.microsoft.com/sharepoint/v3/contenttype/forms"/>
  </ds:schemaRefs>
</ds:datastoreItem>
</file>

<file path=customXml/itemProps3.xml><?xml version="1.0" encoding="utf-8"?>
<ds:datastoreItem xmlns:ds="http://schemas.openxmlformats.org/officeDocument/2006/customXml" ds:itemID="{EC86F6B6-F3B5-498F-BF17-A431DD5455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6485ab5-851e-47ff-93ce-feaefe8b5909"/>
    <ds:schemaRef ds:uri="d88a124b-e06d-4530-ac11-f5e396ad584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G:\Q299xx.LWW\LWW TEMPLATE.ppt</Template>
  <TotalTime>2100</TotalTime>
  <Words>1169</Words>
  <Application>Microsoft Office PowerPoint</Application>
  <PresentationFormat>On-screen Show (4:3)</PresentationFormat>
  <Paragraphs>180</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LWW TEMPLATE</vt:lpstr>
      <vt:lpstr>Chapter 11   Anger, Hostility, and Aggression</vt:lpstr>
      <vt:lpstr>Anger #1</vt:lpstr>
      <vt:lpstr>Anger #2</vt:lpstr>
      <vt:lpstr>Hostility and Aggression</vt:lpstr>
      <vt:lpstr>Onset and Clinical Course #1</vt:lpstr>
      <vt:lpstr>Onset and Clinical Course #2</vt:lpstr>
      <vt:lpstr>Related Disorders</vt:lpstr>
      <vt:lpstr>Etiology of Hostility and Aggression</vt:lpstr>
      <vt:lpstr>Cultural Considerations</vt:lpstr>
      <vt:lpstr>Question #1</vt:lpstr>
      <vt:lpstr>Answer to Question #1</vt:lpstr>
      <vt:lpstr>Treatments </vt:lpstr>
      <vt:lpstr>The Nursing Process: Assessment </vt:lpstr>
      <vt:lpstr>The Nursing Process: Data Analysis and Priorities </vt:lpstr>
      <vt:lpstr>The Nursing Process: Actions #1</vt:lpstr>
      <vt:lpstr>The Nursing Process: Actions #2</vt:lpstr>
      <vt:lpstr>Question #2</vt:lpstr>
      <vt:lpstr>Answer to Question #2</vt:lpstr>
      <vt:lpstr>The Nursing Process: Actions #3</vt:lpstr>
      <vt:lpstr>The Nursing Process: Actions #4</vt:lpstr>
      <vt:lpstr>The Nursing Process: Actions #5</vt:lpstr>
      <vt:lpstr>The Nursing Process: Actions #6</vt:lpstr>
      <vt:lpstr>The Nursing Process: Evaluation</vt:lpstr>
      <vt:lpstr>Question #3</vt:lpstr>
      <vt:lpstr>Answer to Question #3</vt:lpstr>
      <vt:lpstr>Workplace Hostility #1</vt:lpstr>
      <vt:lpstr>Workplace Hostility #2</vt:lpstr>
      <vt:lpstr>Community-Based Care </vt:lpstr>
      <vt:lpstr>Self-Awareness Issues</vt:lpstr>
    </vt:vector>
  </TitlesOfParts>
  <Company>Wolters Kluwer Health - Lippincott Williams &amp; Wilkins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11: Anger, Hostility, and Aggression</dc:title>
  <dc:creator>Dale Gray</dc:creator>
  <cp:lastModifiedBy> </cp:lastModifiedBy>
  <cp:revision>186</cp:revision>
  <cp:lastPrinted>2013-02-13T20:55:35Z</cp:lastPrinted>
  <dcterms:created xsi:type="dcterms:W3CDTF">2001-02-15T19:07:27Z</dcterms:created>
  <dcterms:modified xsi:type="dcterms:W3CDTF">2022-07-21T07:08:33Z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0x01010096E3DC08E5B84D43B175C9FE208FC5A8</vt:lpwstr>
  </property>
</Properties>
</file>