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4"/>
  </p:notesMasterIdLst>
  <p:handoutMasterIdLst>
    <p:handoutMasterId r:id="rId25"/>
  </p:handoutMasterIdLst>
  <p:sldIdLst>
    <p:sldId id="327" r:id="rId2"/>
    <p:sldId id="314" r:id="rId3"/>
    <p:sldId id="295" r:id="rId4"/>
    <p:sldId id="315" r:id="rId5"/>
    <p:sldId id="297" r:id="rId6"/>
    <p:sldId id="319" r:id="rId7"/>
    <p:sldId id="320" r:id="rId8"/>
    <p:sldId id="298" r:id="rId9"/>
    <p:sldId id="300" r:id="rId10"/>
    <p:sldId id="301" r:id="rId11"/>
    <p:sldId id="302" r:id="rId12"/>
    <p:sldId id="321" r:id="rId13"/>
    <p:sldId id="322" r:id="rId14"/>
    <p:sldId id="303" r:id="rId15"/>
    <p:sldId id="316" r:id="rId16"/>
    <p:sldId id="317" r:id="rId17"/>
    <p:sldId id="318" r:id="rId18"/>
    <p:sldId id="311" r:id="rId19"/>
    <p:sldId id="323" r:id="rId20"/>
    <p:sldId id="324" r:id="rId21"/>
    <p:sldId id="312" r:id="rId22"/>
    <p:sldId id="313" r:id="rId23"/>
  </p:sldIdLst>
  <p:sldSz cx="9144000" cy="6858000" type="screen4x3"/>
  <p:notesSz cx="6858000" cy="9199563"/>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pos="273">
          <p15:clr>
            <a:srgbClr val="A4A3A4"/>
          </p15:clr>
        </p15:guide>
      </p15:sldGuideLst>
    </p:ext>
    <p:ext uri="{2D200454-40CA-4A62-9FC3-DE9A4176ACB9}">
      <p15:notesGuideLst xmlns:p15="http://schemas.microsoft.com/office/powerpoint/2012/main" xmlns="">
        <p15:guide id="1" orient="horz" pos="2897">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4CF"/>
    <a:srgbClr val="1B7EE1"/>
    <a:srgbClr val="1973CD"/>
    <a:srgbClr val="1666B6"/>
    <a:srgbClr val="0C66C0"/>
    <a:srgbClr val="0066CC"/>
    <a:srgbClr val="0099FF"/>
    <a:srgbClr val="186E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95694" autoAdjust="0"/>
  </p:normalViewPr>
  <p:slideViewPr>
    <p:cSldViewPr snapToGrid="0">
      <p:cViewPr varScale="1">
        <p:scale>
          <a:sx n="65" d="100"/>
          <a:sy n="65" d="100"/>
        </p:scale>
        <p:origin x="-1422" y="-114"/>
      </p:cViewPr>
      <p:guideLst>
        <p:guide orient="horz" pos="2160"/>
        <p:guide pos="2880"/>
        <p:guide pos="273"/>
      </p:guideLst>
    </p:cSldViewPr>
  </p:slideViewPr>
  <p:outlineViewPr>
    <p:cViewPr>
      <p:scale>
        <a:sx n="33" d="100"/>
        <a:sy n="33" d="100"/>
      </p:scale>
      <p:origin x="48" y="6708"/>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6" d="100"/>
          <a:sy n="56" d="100"/>
        </p:scale>
        <p:origin x="-1152" y="-90"/>
      </p:cViewPr>
      <p:guideLst>
        <p:guide orient="horz" pos="2897"/>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CEB6096F-6A58-4255-9D81-CBE1DCB4288A}"/>
              </a:ext>
            </a:extLst>
          </p:cNvPr>
          <p:cNvSpPr>
            <a:spLocks noGrp="1" noChangeArrowheads="1"/>
          </p:cNvSpPr>
          <p:nvPr>
            <p:ph type="hdr" sz="quarter"/>
          </p:nvPr>
        </p:nvSpPr>
        <p:spPr bwMode="auto">
          <a:xfrm>
            <a:off x="0" y="0"/>
            <a:ext cx="2970213"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3075" name="Rectangle 3">
            <a:extLst>
              <a:ext uri="{FF2B5EF4-FFF2-40B4-BE49-F238E27FC236}">
                <a16:creationId xmlns:a16="http://schemas.microsoft.com/office/drawing/2014/main" xmlns="" id="{A331B1AE-103F-47D6-A250-FEC24C902E23}"/>
              </a:ext>
            </a:extLst>
          </p:cNvPr>
          <p:cNvSpPr>
            <a:spLocks noGrp="1" noChangeArrowheads="1"/>
          </p:cNvSpPr>
          <p:nvPr>
            <p:ph type="dt" sz="quarter" idx="1"/>
          </p:nvPr>
        </p:nvSpPr>
        <p:spPr bwMode="auto">
          <a:xfrm>
            <a:off x="3887788" y="0"/>
            <a:ext cx="2970212"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r" defTabSz="931863" eaLnBrk="0" hangingPunct="0">
              <a:defRPr sz="1200">
                <a:latin typeface="Times New Roman" pitchFamily="18" charset="0"/>
              </a:defRPr>
            </a:lvl1pPr>
          </a:lstStyle>
          <a:p>
            <a:pPr>
              <a:defRPr/>
            </a:pPr>
            <a:endParaRPr lang="en-US" dirty="0"/>
          </a:p>
        </p:txBody>
      </p:sp>
      <p:sp>
        <p:nvSpPr>
          <p:cNvPr id="3076" name="Rectangle 4">
            <a:extLst>
              <a:ext uri="{FF2B5EF4-FFF2-40B4-BE49-F238E27FC236}">
                <a16:creationId xmlns:a16="http://schemas.microsoft.com/office/drawing/2014/main" xmlns="" id="{BF0AEF57-F042-4A4E-9B2B-E8A352A914C2}"/>
              </a:ext>
            </a:extLst>
          </p:cNvPr>
          <p:cNvSpPr>
            <a:spLocks noGrp="1" noChangeArrowheads="1"/>
          </p:cNvSpPr>
          <p:nvPr>
            <p:ph type="ftr" sz="quarter" idx="2"/>
          </p:nvPr>
        </p:nvSpPr>
        <p:spPr bwMode="auto">
          <a:xfrm>
            <a:off x="0" y="8739188"/>
            <a:ext cx="2970213"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3077" name="Rectangle 5">
            <a:extLst>
              <a:ext uri="{FF2B5EF4-FFF2-40B4-BE49-F238E27FC236}">
                <a16:creationId xmlns:a16="http://schemas.microsoft.com/office/drawing/2014/main" xmlns="" id="{44FAB3EF-CEBB-4E08-850D-60E8477238FA}"/>
              </a:ext>
            </a:extLst>
          </p:cNvPr>
          <p:cNvSpPr>
            <a:spLocks noGrp="1" noChangeArrowheads="1"/>
          </p:cNvSpPr>
          <p:nvPr>
            <p:ph type="sldNum" sz="quarter" idx="3"/>
          </p:nvPr>
        </p:nvSpPr>
        <p:spPr bwMode="auto">
          <a:xfrm>
            <a:off x="3887788" y="8739188"/>
            <a:ext cx="2970212"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r" defTabSz="931863">
              <a:defRPr sz="1200">
                <a:latin typeface="Times New Roman" panose="02020603050405020304" pitchFamily="18" charset="0"/>
              </a:defRPr>
            </a:lvl1pPr>
          </a:lstStyle>
          <a:p>
            <a:fld id="{CA4A0BA2-AA7E-4CD8-9426-C43DE8C55481}" type="slidenum">
              <a:rPr lang="en-US" altLang="en-US"/>
              <a:pPr/>
              <a:t>‹#›</a:t>
            </a:fld>
            <a:endParaRPr lang="en-US" altLang="en-US" dirty="0"/>
          </a:p>
        </p:txBody>
      </p:sp>
    </p:spTree>
    <p:extLst>
      <p:ext uri="{BB962C8B-B14F-4D97-AF65-F5344CB8AC3E}">
        <p14:creationId xmlns:p14="http://schemas.microsoft.com/office/powerpoint/2010/main" val="853166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80128D2-BA3F-41B5-BE70-C90566F3FE85}"/>
              </a:ext>
            </a:extLst>
          </p:cNvPr>
          <p:cNvSpPr>
            <a:spLocks noGrp="1" noChangeArrowheads="1"/>
          </p:cNvSpPr>
          <p:nvPr>
            <p:ph type="hdr" sz="quarter"/>
          </p:nvPr>
        </p:nvSpPr>
        <p:spPr bwMode="auto">
          <a:xfrm>
            <a:off x="0" y="0"/>
            <a:ext cx="2970213"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2051" name="Rectangle 3">
            <a:extLst>
              <a:ext uri="{FF2B5EF4-FFF2-40B4-BE49-F238E27FC236}">
                <a16:creationId xmlns:a16="http://schemas.microsoft.com/office/drawing/2014/main" xmlns="" id="{A75311C6-CC53-4397-9ED5-199B991713E0}"/>
              </a:ext>
            </a:extLst>
          </p:cNvPr>
          <p:cNvSpPr>
            <a:spLocks noGrp="1" noChangeArrowheads="1"/>
          </p:cNvSpPr>
          <p:nvPr>
            <p:ph type="dt" idx="1"/>
          </p:nvPr>
        </p:nvSpPr>
        <p:spPr bwMode="auto">
          <a:xfrm>
            <a:off x="3887788" y="0"/>
            <a:ext cx="2970212"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r" defTabSz="931863" eaLnBrk="0" hangingPunct="0">
              <a:defRPr sz="1200">
                <a:latin typeface="Times New Roman" pitchFamily="18" charset="0"/>
              </a:defRPr>
            </a:lvl1pPr>
          </a:lstStyle>
          <a:p>
            <a:pPr>
              <a:defRPr/>
            </a:pPr>
            <a:endParaRPr lang="en-US" dirty="0"/>
          </a:p>
        </p:txBody>
      </p:sp>
      <p:sp>
        <p:nvSpPr>
          <p:cNvPr id="28676" name="Rectangle 4">
            <a:extLst>
              <a:ext uri="{FF2B5EF4-FFF2-40B4-BE49-F238E27FC236}">
                <a16:creationId xmlns:a16="http://schemas.microsoft.com/office/drawing/2014/main" xmlns="" id="{F8005863-FA80-454E-A828-778C1FB5CCFA}"/>
              </a:ext>
            </a:extLst>
          </p:cNvPr>
          <p:cNvSpPr>
            <a:spLocks noGrp="1" noRot="1" noChangeAspect="1" noChangeArrowheads="1" noTextEdit="1"/>
          </p:cNvSpPr>
          <p:nvPr>
            <p:ph type="sldImg" idx="2"/>
          </p:nvPr>
        </p:nvSpPr>
        <p:spPr bwMode="auto">
          <a:xfrm>
            <a:off x="1135063" y="688975"/>
            <a:ext cx="4595812" cy="344646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14F6804C-E855-4C1D-816E-CFD0C5DC0875}"/>
              </a:ext>
            </a:extLst>
          </p:cNvPr>
          <p:cNvSpPr>
            <a:spLocks noGrp="1" noChangeArrowheads="1"/>
          </p:cNvSpPr>
          <p:nvPr>
            <p:ph type="body" sz="quarter" idx="3"/>
          </p:nvPr>
        </p:nvSpPr>
        <p:spPr bwMode="auto">
          <a:xfrm>
            <a:off x="838200" y="4343400"/>
            <a:ext cx="5029200" cy="4144963"/>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xmlns="" id="{FF518469-F39C-4D3F-9A6B-B1DCD5D3A7B0}"/>
              </a:ext>
            </a:extLst>
          </p:cNvPr>
          <p:cNvSpPr>
            <a:spLocks noGrp="1" noChangeArrowheads="1"/>
          </p:cNvSpPr>
          <p:nvPr>
            <p:ph type="ftr" sz="quarter" idx="4"/>
          </p:nvPr>
        </p:nvSpPr>
        <p:spPr bwMode="auto">
          <a:xfrm>
            <a:off x="0" y="8739188"/>
            <a:ext cx="2970213"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2055" name="Rectangle 7">
            <a:extLst>
              <a:ext uri="{FF2B5EF4-FFF2-40B4-BE49-F238E27FC236}">
                <a16:creationId xmlns:a16="http://schemas.microsoft.com/office/drawing/2014/main" xmlns="" id="{8B2F197A-18D2-49C0-8688-03C52114B6C4}"/>
              </a:ext>
            </a:extLst>
          </p:cNvPr>
          <p:cNvSpPr>
            <a:spLocks noGrp="1" noChangeArrowheads="1"/>
          </p:cNvSpPr>
          <p:nvPr>
            <p:ph type="sldNum" sz="quarter" idx="5"/>
          </p:nvPr>
        </p:nvSpPr>
        <p:spPr bwMode="auto">
          <a:xfrm>
            <a:off x="3887788" y="8739188"/>
            <a:ext cx="2970212"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r" defTabSz="931863">
              <a:defRPr sz="1200">
                <a:latin typeface="Times New Roman" panose="02020603050405020304" pitchFamily="18" charset="0"/>
              </a:defRPr>
            </a:lvl1pPr>
          </a:lstStyle>
          <a:p>
            <a:fld id="{DBCCF56C-835F-4302-9643-5B3028BB5A93}" type="slidenum">
              <a:rPr lang="en-US" altLang="en-US"/>
              <a:pPr/>
              <a:t>‹#›</a:t>
            </a:fld>
            <a:endParaRPr lang="en-US" altLang="en-US" dirty="0"/>
          </a:p>
        </p:txBody>
      </p:sp>
    </p:spTree>
    <p:extLst>
      <p:ext uri="{BB962C8B-B14F-4D97-AF65-F5344CB8AC3E}">
        <p14:creationId xmlns:p14="http://schemas.microsoft.com/office/powerpoint/2010/main" val="33352728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mn-ea"/>
        <a:cs typeface="+mn-cs"/>
      </a:defRPr>
    </a:lvl1pPr>
    <a:lvl2pPr marL="457200" algn="l" rtl="0" eaLnBrk="0" fontAlgn="base" hangingPunct="0">
      <a:spcBef>
        <a:spcPct val="30000"/>
      </a:spcBef>
      <a:spcAft>
        <a:spcPct val="0"/>
      </a:spcAft>
      <a:defRPr sz="1400" kern="1200">
        <a:solidFill>
          <a:schemeClr val="tx1"/>
        </a:solidFill>
        <a:latin typeface="Arial" charset="0"/>
        <a:ea typeface="+mn-ea"/>
        <a:cs typeface="+mn-cs"/>
      </a:defRPr>
    </a:lvl2pPr>
    <a:lvl3pPr marL="914400" algn="l" rtl="0" eaLnBrk="0" fontAlgn="base" hangingPunct="0">
      <a:spcBef>
        <a:spcPct val="30000"/>
      </a:spcBef>
      <a:spcAft>
        <a:spcPct val="0"/>
      </a:spcAft>
      <a:defRPr sz="1400" kern="1200">
        <a:solidFill>
          <a:schemeClr val="tx1"/>
        </a:solidFill>
        <a:latin typeface="Arial" charset="0"/>
        <a:ea typeface="+mn-ea"/>
        <a:cs typeface="+mn-cs"/>
      </a:defRPr>
    </a:lvl3pPr>
    <a:lvl4pPr marL="1371600" algn="l" rtl="0" eaLnBrk="0" fontAlgn="base" hangingPunct="0">
      <a:spcBef>
        <a:spcPct val="30000"/>
      </a:spcBef>
      <a:spcAft>
        <a:spcPct val="0"/>
      </a:spcAft>
      <a:defRPr sz="1400" kern="1200">
        <a:solidFill>
          <a:schemeClr val="tx1"/>
        </a:solidFill>
        <a:latin typeface="Arial" charset="0"/>
        <a:ea typeface="+mn-ea"/>
        <a:cs typeface="+mn-cs"/>
      </a:defRPr>
    </a:lvl4pPr>
    <a:lvl5pPr marL="1828800" algn="l" rtl="0" eaLnBrk="0" fontAlgn="base" hangingPunct="0">
      <a:spcBef>
        <a:spcPct val="30000"/>
      </a:spcBef>
      <a:spcAft>
        <a:spcPct val="0"/>
      </a:spcAft>
      <a:defRPr sz="14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9">
            <a:extLst>
              <a:ext uri="{FF2B5EF4-FFF2-40B4-BE49-F238E27FC236}">
                <a16:creationId xmlns:a16="http://schemas.microsoft.com/office/drawing/2014/main" xmlns="" id="{7A4DDBB6-CECC-4AFC-9A84-3FAAF52690CC}"/>
              </a:ext>
            </a:extLst>
          </p:cNvPr>
          <p:cNvSpPr>
            <a:spLocks noChangeArrowheads="1"/>
          </p:cNvSpPr>
          <p:nvPr userDrawn="1"/>
        </p:nvSpPr>
        <p:spPr bwMode="auto">
          <a:xfrm>
            <a:off x="1219200" y="2667000"/>
            <a:ext cx="6705600" cy="3505200"/>
          </a:xfrm>
          <a:prstGeom prst="rect">
            <a:avLst/>
          </a:prstGeom>
          <a:noFill/>
          <a:ln w="19050">
            <a:solidFill>
              <a:srgbClr val="1974C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lang="en-US" altLang="en-US" dirty="0"/>
          </a:p>
        </p:txBody>
      </p:sp>
      <p:pic>
        <p:nvPicPr>
          <p:cNvPr id="5" name="Picture 12" descr="ppt_opener.jpg">
            <a:extLst>
              <a:ext uri="{FF2B5EF4-FFF2-40B4-BE49-F238E27FC236}">
                <a16:creationId xmlns:a16="http://schemas.microsoft.com/office/drawing/2014/main" xmlns="" id="{9101B087-8913-43A7-9E77-E4594BE82B9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95288"/>
            <a:ext cx="91440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65" name="Rectangle 17"/>
          <p:cNvSpPr>
            <a:spLocks noGrp="1" noChangeArrowheads="1"/>
          </p:cNvSpPr>
          <p:nvPr>
            <p:ph type="ctrTitle"/>
          </p:nvPr>
        </p:nvSpPr>
        <p:spPr>
          <a:xfrm>
            <a:off x="1223963" y="3724275"/>
            <a:ext cx="6692900" cy="838200"/>
          </a:xfrm>
          <a:effectLst/>
        </p:spPr>
        <p:txBody>
          <a:bodyPr anchorCtr="1"/>
          <a:lstStyle>
            <a:lvl1pPr algn="ctr">
              <a:defRPr/>
            </a:lvl1pPr>
          </a:lstStyle>
          <a:p>
            <a:r>
              <a:rPr lang="en-US"/>
              <a:t>Click to edit Master title style</a:t>
            </a:r>
          </a:p>
        </p:txBody>
      </p:sp>
      <p:sp>
        <p:nvSpPr>
          <p:cNvPr id="181266" name="Rectangle 18"/>
          <p:cNvSpPr>
            <a:spLocks noGrp="1" noChangeArrowheads="1"/>
          </p:cNvSpPr>
          <p:nvPr>
            <p:ph type="subTitle" idx="1"/>
          </p:nvPr>
        </p:nvSpPr>
        <p:spPr>
          <a:xfrm>
            <a:off x="1371600" y="5307013"/>
            <a:ext cx="6400800" cy="533400"/>
          </a:xfrm>
        </p:spPr>
        <p:txBody>
          <a:bodyPr lIns="91440" tIns="45720" rIns="91440" bIns="45720"/>
          <a:lstStyle>
            <a:lvl1pPr marL="0" indent="0" algn="ctr">
              <a:buFontTx/>
              <a:buNone/>
              <a:defRPr sz="1800"/>
            </a:lvl1pPr>
          </a:lstStyle>
          <a:p>
            <a:r>
              <a:rPr lang="en-US"/>
              <a:t>Click to edit Master subtitle style</a:t>
            </a:r>
          </a:p>
        </p:txBody>
      </p:sp>
    </p:spTree>
    <p:extLst>
      <p:ext uri="{BB962C8B-B14F-4D97-AF65-F5344CB8AC3E}">
        <p14:creationId xmlns:p14="http://schemas.microsoft.com/office/powerpoint/2010/main" val="1604653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0782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99263" y="1611313"/>
            <a:ext cx="2155825" cy="44211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200" y="1611313"/>
            <a:ext cx="6316663" cy="4421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13466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Rectangle 19">
            <a:extLst>
              <a:ext uri="{FF2B5EF4-FFF2-40B4-BE49-F238E27FC236}">
                <a16:creationId xmlns:a16="http://schemas.microsoft.com/office/drawing/2014/main" xmlns="" id="{80B9BEF1-4699-42A8-A0F5-1BB51D929F88}"/>
              </a:ext>
            </a:extLst>
          </p:cNvPr>
          <p:cNvSpPr>
            <a:spLocks noChangeArrowheads="1"/>
          </p:cNvSpPr>
          <p:nvPr userDrawn="1"/>
        </p:nvSpPr>
        <p:spPr bwMode="auto">
          <a:xfrm>
            <a:off x="1219200" y="2667000"/>
            <a:ext cx="6705600" cy="3505200"/>
          </a:xfrm>
          <a:prstGeom prst="rect">
            <a:avLst/>
          </a:prstGeom>
          <a:noFill/>
          <a:ln w="19050">
            <a:solidFill>
              <a:srgbClr val="1974CF"/>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dirty="0"/>
          </a:p>
        </p:txBody>
      </p:sp>
      <p:pic>
        <p:nvPicPr>
          <p:cNvPr id="4" name="Picture 15" descr="ppt_opener.jpg">
            <a:extLst>
              <a:ext uri="{FF2B5EF4-FFF2-40B4-BE49-F238E27FC236}">
                <a16:creationId xmlns:a16="http://schemas.microsoft.com/office/drawing/2014/main" xmlns="" id="{AE4485D1-B28A-46C7-8E67-70DE02B8E82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68300"/>
            <a:ext cx="91440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65" name="Rectangle 17"/>
          <p:cNvSpPr>
            <a:spLocks noGrp="1" noChangeArrowheads="1"/>
          </p:cNvSpPr>
          <p:nvPr>
            <p:ph type="ctrTitle"/>
          </p:nvPr>
        </p:nvSpPr>
        <p:spPr>
          <a:xfrm>
            <a:off x="1223963" y="3041885"/>
            <a:ext cx="6692900" cy="838200"/>
          </a:xfrm>
          <a:effectLst/>
        </p:spPr>
        <p:txBody>
          <a:bodyPr anchorCtr="1"/>
          <a:lstStyle>
            <a:lvl1pPr algn="ctr">
              <a:defRPr/>
            </a:lvl1pPr>
          </a:lstStyle>
          <a:p>
            <a:r>
              <a:rPr lang="en-US"/>
              <a:t>Click to edit Master title style</a:t>
            </a:r>
          </a:p>
        </p:txBody>
      </p:sp>
    </p:spTree>
    <p:extLst>
      <p:ext uri="{BB962C8B-B14F-4D97-AF65-F5344CB8AC3E}">
        <p14:creationId xmlns:p14="http://schemas.microsoft.com/office/powerpoint/2010/main" val="2429270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280988" indent="-280988">
              <a:lnSpc>
                <a:spcPct val="100000"/>
              </a:lnSpc>
              <a:spcBef>
                <a:spcPts val="600"/>
              </a:spcBef>
              <a:buFont typeface="Wingdings" panose="05000000000000000000" pitchFamily="2" charset="2"/>
              <a:buChar char="v"/>
              <a:defRPr sz="2400"/>
            </a:lvl1pPr>
            <a:lvl2pPr marL="862013" indent="-404813">
              <a:lnSpc>
                <a:spcPct val="100000"/>
              </a:lnSpc>
              <a:spcBef>
                <a:spcPts val="600"/>
              </a:spcBef>
              <a:buFont typeface="Courier New" panose="02070309020205020404" pitchFamily="49" charset="0"/>
              <a:buChar char="o"/>
              <a:defRPr sz="2400"/>
            </a:lvl2pPr>
            <a:lvl3pPr marL="1204913" indent="-228600">
              <a:lnSpc>
                <a:spcPct val="100000"/>
              </a:lnSpc>
              <a:spcBef>
                <a:spcPts val="600"/>
              </a:spcBef>
              <a:buFont typeface="Wingdings" panose="05000000000000000000" pitchFamily="2" charset="2"/>
              <a:buChar char="§"/>
              <a:defRPr sz="2400"/>
            </a:lvl3pPr>
            <a:lvl4pPr marL="1600200" indent="-228600">
              <a:buFont typeface="Wingdings" panose="05000000000000000000" pitchFamily="2" charset="2"/>
              <a:buChar char="Ø"/>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6727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219457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200" y="2346325"/>
            <a:ext cx="4230688" cy="3686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3288" y="2346325"/>
            <a:ext cx="4230687" cy="3686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96509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6533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72604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9240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94074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59861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xmlns="" id="{B9FFFD1F-C6F7-45AB-A87C-ED4659F24A0B}"/>
              </a:ext>
            </a:extLst>
          </p:cNvPr>
          <p:cNvSpPr>
            <a:spLocks noGrp="1" noChangeArrowheads="1"/>
          </p:cNvSpPr>
          <p:nvPr>
            <p:ph type="title"/>
          </p:nvPr>
        </p:nvSpPr>
        <p:spPr bwMode="auto">
          <a:xfrm>
            <a:off x="433388" y="847040"/>
            <a:ext cx="8524875" cy="388937"/>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spAutoFit/>
          </a:bodyPr>
          <a:lstStyle/>
          <a:p>
            <a:pPr lvl="0"/>
            <a:r>
              <a:rPr lang="en-US" altLang="en-US"/>
              <a:t>Click to edit Master title style</a:t>
            </a:r>
          </a:p>
        </p:txBody>
      </p:sp>
      <p:sp>
        <p:nvSpPr>
          <p:cNvPr id="1027" name="Rectangle 4">
            <a:extLst>
              <a:ext uri="{FF2B5EF4-FFF2-40B4-BE49-F238E27FC236}">
                <a16:creationId xmlns:a16="http://schemas.microsoft.com/office/drawing/2014/main" xmlns="" id="{2A3DC00E-5735-4612-8D9F-3CA4064110C3}"/>
              </a:ext>
            </a:extLst>
          </p:cNvPr>
          <p:cNvSpPr>
            <a:spLocks noGrp="1" noChangeArrowheads="1"/>
          </p:cNvSpPr>
          <p:nvPr>
            <p:ph type="body" idx="1"/>
          </p:nvPr>
        </p:nvSpPr>
        <p:spPr bwMode="auto">
          <a:xfrm>
            <a:off x="439384" y="1622981"/>
            <a:ext cx="8613775" cy="368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Text Box 8">
            <a:extLst>
              <a:ext uri="{FF2B5EF4-FFF2-40B4-BE49-F238E27FC236}">
                <a16:creationId xmlns:a16="http://schemas.microsoft.com/office/drawing/2014/main" xmlns="" id="{B4774855-27F5-413D-8D70-4662787CD1D9}"/>
              </a:ext>
            </a:extLst>
          </p:cNvPr>
          <p:cNvSpPr txBox="1">
            <a:spLocks noChangeArrowheads="1"/>
          </p:cNvSpPr>
          <p:nvPr userDrawn="1"/>
        </p:nvSpPr>
        <p:spPr bwMode="auto">
          <a:xfrm>
            <a:off x="6003925" y="6089650"/>
            <a:ext cx="2820988" cy="457200"/>
          </a:xfrm>
          <a:prstGeom prst="rect">
            <a:avLst/>
          </a:prstGeom>
          <a:noFill/>
          <a:ln>
            <a:noFill/>
          </a:ln>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eaLnBrk="1" hangingPunct="1">
              <a:defRPr/>
            </a:pPr>
            <a:endParaRPr lang="en-US" dirty="0"/>
          </a:p>
        </p:txBody>
      </p:sp>
      <p:sp>
        <p:nvSpPr>
          <p:cNvPr id="1030" name="Text Box 11">
            <a:extLst>
              <a:ext uri="{FF2B5EF4-FFF2-40B4-BE49-F238E27FC236}">
                <a16:creationId xmlns:a16="http://schemas.microsoft.com/office/drawing/2014/main" xmlns="" id="{5C8ECD78-03E1-4818-A2C8-2A5B82095736}"/>
              </a:ext>
            </a:extLst>
          </p:cNvPr>
          <p:cNvSpPr txBox="1">
            <a:spLocks noChangeArrowheads="1"/>
          </p:cNvSpPr>
          <p:nvPr userDrawn="1"/>
        </p:nvSpPr>
        <p:spPr bwMode="auto">
          <a:xfrm>
            <a:off x="303213" y="6581775"/>
            <a:ext cx="8840787" cy="269875"/>
          </a:xfrm>
          <a:prstGeom prst="rect">
            <a:avLst/>
          </a:prstGeom>
          <a:noFill/>
          <a:ln>
            <a:noFill/>
          </a:ln>
        </p:spPr>
        <p:txBody>
          <a:bodyPr/>
          <a:lstStyle>
            <a:lvl1pPr eaLnBrk="0" hangingPunct="0">
              <a:tabLst>
                <a:tab pos="7485063" algn="l"/>
              </a:tabLst>
              <a:defRPr sz="2400">
                <a:solidFill>
                  <a:schemeClr val="tx1"/>
                </a:solidFill>
                <a:latin typeface="Arial" charset="0"/>
              </a:defRPr>
            </a:lvl1pPr>
            <a:lvl2pPr marL="742950" indent="-285750" eaLnBrk="0" hangingPunct="0">
              <a:tabLst>
                <a:tab pos="7485063" algn="l"/>
              </a:tabLst>
              <a:defRPr sz="2400">
                <a:solidFill>
                  <a:schemeClr val="tx1"/>
                </a:solidFill>
                <a:latin typeface="Arial" charset="0"/>
              </a:defRPr>
            </a:lvl2pPr>
            <a:lvl3pPr marL="1143000" indent="-228600" eaLnBrk="0" hangingPunct="0">
              <a:tabLst>
                <a:tab pos="7485063" algn="l"/>
              </a:tabLst>
              <a:defRPr sz="2400">
                <a:solidFill>
                  <a:schemeClr val="tx1"/>
                </a:solidFill>
                <a:latin typeface="Arial" charset="0"/>
              </a:defRPr>
            </a:lvl3pPr>
            <a:lvl4pPr marL="1600200" indent="-228600" eaLnBrk="0" hangingPunct="0">
              <a:tabLst>
                <a:tab pos="7485063" algn="l"/>
              </a:tabLst>
              <a:defRPr sz="2400">
                <a:solidFill>
                  <a:schemeClr val="tx1"/>
                </a:solidFill>
                <a:latin typeface="Arial" charset="0"/>
              </a:defRPr>
            </a:lvl4pPr>
            <a:lvl5pPr marL="2057400" indent="-228600" eaLnBrk="0" hangingPunct="0">
              <a:tabLst>
                <a:tab pos="7485063" algn="l"/>
              </a:tabLst>
              <a:defRPr sz="2400">
                <a:solidFill>
                  <a:schemeClr val="tx1"/>
                </a:solidFill>
                <a:latin typeface="Arial" charset="0"/>
              </a:defRPr>
            </a:lvl5pPr>
            <a:lvl6pPr marL="2514600" indent="-228600" algn="ctr" eaLnBrk="0" fontAlgn="base" hangingPunct="0">
              <a:spcBef>
                <a:spcPct val="0"/>
              </a:spcBef>
              <a:spcAft>
                <a:spcPct val="0"/>
              </a:spcAft>
              <a:tabLst>
                <a:tab pos="7485063" algn="l"/>
              </a:tabLst>
              <a:defRPr sz="2400">
                <a:solidFill>
                  <a:schemeClr val="tx1"/>
                </a:solidFill>
                <a:latin typeface="Arial" charset="0"/>
              </a:defRPr>
            </a:lvl6pPr>
            <a:lvl7pPr marL="2971800" indent="-228600" algn="ctr" eaLnBrk="0" fontAlgn="base" hangingPunct="0">
              <a:spcBef>
                <a:spcPct val="0"/>
              </a:spcBef>
              <a:spcAft>
                <a:spcPct val="0"/>
              </a:spcAft>
              <a:tabLst>
                <a:tab pos="7485063" algn="l"/>
              </a:tabLst>
              <a:defRPr sz="2400">
                <a:solidFill>
                  <a:schemeClr val="tx1"/>
                </a:solidFill>
                <a:latin typeface="Arial" charset="0"/>
              </a:defRPr>
            </a:lvl7pPr>
            <a:lvl8pPr marL="3429000" indent="-228600" algn="ctr" eaLnBrk="0" fontAlgn="base" hangingPunct="0">
              <a:spcBef>
                <a:spcPct val="0"/>
              </a:spcBef>
              <a:spcAft>
                <a:spcPct val="0"/>
              </a:spcAft>
              <a:tabLst>
                <a:tab pos="7485063" algn="l"/>
              </a:tabLst>
              <a:defRPr sz="2400">
                <a:solidFill>
                  <a:schemeClr val="tx1"/>
                </a:solidFill>
                <a:latin typeface="Arial" charset="0"/>
              </a:defRPr>
            </a:lvl8pPr>
            <a:lvl9pPr marL="3886200" indent="-228600" algn="ctr" eaLnBrk="0" fontAlgn="base" hangingPunct="0">
              <a:spcBef>
                <a:spcPct val="0"/>
              </a:spcBef>
              <a:spcAft>
                <a:spcPct val="0"/>
              </a:spcAft>
              <a:tabLst>
                <a:tab pos="7485063" algn="l"/>
              </a:tabLst>
              <a:defRPr sz="2400">
                <a:solidFill>
                  <a:schemeClr val="tx1"/>
                </a:solidFill>
                <a:latin typeface="Arial" charset="0"/>
              </a:defRPr>
            </a:lvl9pPr>
          </a:lstStyle>
          <a:p>
            <a:pPr algn="r" eaLnBrk="1" hangingPunct="1">
              <a:spcBef>
                <a:spcPct val="50000"/>
              </a:spcBef>
              <a:defRPr/>
            </a:pPr>
            <a:endParaRPr lang="en-US" sz="1000" dirty="0"/>
          </a:p>
        </p:txBody>
      </p:sp>
      <p:sp>
        <p:nvSpPr>
          <p:cNvPr id="8" name="Text Box 13">
            <a:extLst>
              <a:ext uri="{FF2B5EF4-FFF2-40B4-BE49-F238E27FC236}">
                <a16:creationId xmlns:a16="http://schemas.microsoft.com/office/drawing/2014/main" xmlns="" id="{D89E4BAF-17F4-45F6-A357-EAA3002CC612}"/>
              </a:ext>
            </a:extLst>
          </p:cNvPr>
          <p:cNvSpPr txBox="1">
            <a:spLocks noChangeArrowheads="1"/>
          </p:cNvSpPr>
          <p:nvPr userDrawn="1"/>
        </p:nvSpPr>
        <p:spPr bwMode="auto">
          <a:xfrm>
            <a:off x="0" y="6588125"/>
            <a:ext cx="9144000" cy="269875"/>
          </a:xfrm>
          <a:prstGeom prst="rect">
            <a:avLst/>
          </a:prstGeom>
          <a:noFill/>
          <a:ln>
            <a:noFill/>
          </a:ln>
          <a:effectLst/>
        </p:spPr>
        <p:txBody>
          <a:bodyPr/>
          <a:lstStyle>
            <a:lvl1pPr algn="l" eaLnBrk="0" hangingPunct="0">
              <a:tabLst>
                <a:tab pos="7485063" algn="l"/>
              </a:tabLst>
              <a:defRPr sz="2400">
                <a:solidFill>
                  <a:schemeClr val="tx1"/>
                </a:solidFill>
                <a:latin typeface="Times New Roman" pitchFamily="18" charset="0"/>
              </a:defRPr>
            </a:lvl1pPr>
            <a:lvl2pPr algn="l" eaLnBrk="0" hangingPunct="0">
              <a:tabLst>
                <a:tab pos="7485063" algn="l"/>
              </a:tabLst>
              <a:defRPr sz="2400">
                <a:solidFill>
                  <a:schemeClr val="tx1"/>
                </a:solidFill>
                <a:latin typeface="Times New Roman" pitchFamily="18" charset="0"/>
              </a:defRPr>
            </a:lvl2pPr>
            <a:lvl3pPr algn="l" eaLnBrk="0" hangingPunct="0">
              <a:tabLst>
                <a:tab pos="7485063" algn="l"/>
              </a:tabLst>
              <a:defRPr sz="2400">
                <a:solidFill>
                  <a:schemeClr val="tx1"/>
                </a:solidFill>
                <a:latin typeface="Times New Roman" pitchFamily="18" charset="0"/>
              </a:defRPr>
            </a:lvl3pPr>
            <a:lvl4pPr algn="l" eaLnBrk="0" hangingPunct="0">
              <a:tabLst>
                <a:tab pos="7485063" algn="l"/>
              </a:tabLst>
              <a:defRPr sz="2400">
                <a:solidFill>
                  <a:schemeClr val="tx1"/>
                </a:solidFill>
                <a:latin typeface="Times New Roman" pitchFamily="18" charset="0"/>
              </a:defRPr>
            </a:lvl4pPr>
            <a:lvl5pPr algn="l" eaLnBrk="0" hangingPunct="0">
              <a:tabLst>
                <a:tab pos="7485063" algn="l"/>
              </a:tabLst>
              <a:defRPr sz="2400">
                <a:solidFill>
                  <a:schemeClr val="tx1"/>
                </a:solidFill>
                <a:latin typeface="Times New Roman" pitchFamily="18" charset="0"/>
              </a:defRPr>
            </a:lvl5pPr>
            <a:lvl6pPr eaLnBrk="0" fontAlgn="base" hangingPunct="0">
              <a:spcBef>
                <a:spcPct val="0"/>
              </a:spcBef>
              <a:spcAft>
                <a:spcPct val="0"/>
              </a:spcAft>
              <a:tabLst>
                <a:tab pos="7485063" algn="l"/>
              </a:tabLst>
              <a:defRPr sz="2400">
                <a:solidFill>
                  <a:schemeClr val="tx1"/>
                </a:solidFill>
                <a:latin typeface="Times New Roman" pitchFamily="18" charset="0"/>
              </a:defRPr>
            </a:lvl6pPr>
            <a:lvl7pPr eaLnBrk="0" fontAlgn="base" hangingPunct="0">
              <a:spcBef>
                <a:spcPct val="0"/>
              </a:spcBef>
              <a:spcAft>
                <a:spcPct val="0"/>
              </a:spcAft>
              <a:tabLst>
                <a:tab pos="7485063" algn="l"/>
              </a:tabLst>
              <a:defRPr sz="2400">
                <a:solidFill>
                  <a:schemeClr val="tx1"/>
                </a:solidFill>
                <a:latin typeface="Times New Roman" pitchFamily="18" charset="0"/>
              </a:defRPr>
            </a:lvl7pPr>
            <a:lvl8pPr eaLnBrk="0" fontAlgn="base" hangingPunct="0">
              <a:spcBef>
                <a:spcPct val="0"/>
              </a:spcBef>
              <a:spcAft>
                <a:spcPct val="0"/>
              </a:spcAft>
              <a:tabLst>
                <a:tab pos="7485063" algn="l"/>
              </a:tabLst>
              <a:defRPr sz="2400">
                <a:solidFill>
                  <a:schemeClr val="tx1"/>
                </a:solidFill>
                <a:latin typeface="Times New Roman" pitchFamily="18" charset="0"/>
              </a:defRPr>
            </a:lvl8pPr>
            <a:lvl9pPr eaLnBrk="0" fontAlgn="base" hangingPunct="0">
              <a:spcBef>
                <a:spcPct val="0"/>
              </a:spcBef>
              <a:spcAft>
                <a:spcPct val="0"/>
              </a:spcAft>
              <a:tabLst>
                <a:tab pos="7485063" algn="l"/>
              </a:tabLst>
              <a:defRPr sz="2400">
                <a:solidFill>
                  <a:schemeClr val="tx1"/>
                </a:solidFill>
                <a:latin typeface="Times New Roman" pitchFamily="18" charset="0"/>
              </a:defRPr>
            </a:lvl9pPr>
          </a:lstStyle>
          <a:p>
            <a:pPr algn="ctr" eaLnBrk="1" hangingPunct="1">
              <a:spcBef>
                <a:spcPct val="50000"/>
              </a:spcBef>
              <a:defRPr/>
            </a:pPr>
            <a:r>
              <a:rPr lang="en-US" sz="1000" dirty="0">
                <a:latin typeface="Arial" charset="0"/>
              </a:rPr>
              <a:t>Copyright © 2023 Wolters Kluwer • All Rights Reserved</a:t>
            </a:r>
          </a:p>
        </p:txBody>
      </p:sp>
      <p:pic>
        <p:nvPicPr>
          <p:cNvPr id="1031" name="Picture 7" descr="WK_CMYK.jpg">
            <a:extLst>
              <a:ext uri="{FF2B5EF4-FFF2-40B4-BE49-F238E27FC236}">
                <a16:creationId xmlns:a16="http://schemas.microsoft.com/office/drawing/2014/main" xmlns="" id="{B622E1B5-5309-4BBC-82B5-F7E0A51E6C52}"/>
              </a:ext>
            </a:extLst>
          </p:cNvPr>
          <p:cNvPicPr>
            <a:picLocks noChangeAspect="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57200" y="6600825"/>
            <a:ext cx="131762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xmlns="" id="{D36511E6-552D-45CD-83AC-13B40FEBE9B3}"/>
              </a:ext>
            </a:extLst>
          </p:cNvPr>
          <p:cNvCxnSpPr/>
          <p:nvPr userDrawn="1"/>
        </p:nvCxnSpPr>
        <p:spPr>
          <a:xfrm>
            <a:off x="0" y="1295400"/>
            <a:ext cx="9144000"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3880"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 id="2147483881" r:id="rId12"/>
  </p:sldLayoutIdLst>
  <p:txStyles>
    <p:titleStyle>
      <a:lvl1pPr algn="l" rtl="0" eaLnBrk="0" fontAlgn="base" hangingPunct="0">
        <a:lnSpc>
          <a:spcPct val="90000"/>
        </a:lnSpc>
        <a:spcBef>
          <a:spcPct val="0"/>
        </a:spcBef>
        <a:spcAft>
          <a:spcPct val="0"/>
        </a:spcAft>
        <a:defRPr sz="2800" b="1">
          <a:solidFill>
            <a:srgbClr val="186EC4"/>
          </a:solidFill>
          <a:latin typeface="+mj-lt"/>
          <a:ea typeface="+mj-ea"/>
          <a:cs typeface="+mj-cs"/>
        </a:defRPr>
      </a:lvl1pPr>
      <a:lvl2pPr algn="l" rtl="0" eaLnBrk="0" fontAlgn="base" hangingPunct="0">
        <a:lnSpc>
          <a:spcPct val="90000"/>
        </a:lnSpc>
        <a:spcBef>
          <a:spcPct val="0"/>
        </a:spcBef>
        <a:spcAft>
          <a:spcPct val="0"/>
        </a:spcAft>
        <a:defRPr sz="2800" b="1">
          <a:solidFill>
            <a:srgbClr val="186EC4"/>
          </a:solidFill>
          <a:latin typeface="Verdana" pitchFamily="34" charset="0"/>
        </a:defRPr>
      </a:lvl2pPr>
      <a:lvl3pPr algn="l" rtl="0" eaLnBrk="0" fontAlgn="base" hangingPunct="0">
        <a:lnSpc>
          <a:spcPct val="90000"/>
        </a:lnSpc>
        <a:spcBef>
          <a:spcPct val="0"/>
        </a:spcBef>
        <a:spcAft>
          <a:spcPct val="0"/>
        </a:spcAft>
        <a:defRPr sz="2800" b="1">
          <a:solidFill>
            <a:srgbClr val="186EC4"/>
          </a:solidFill>
          <a:latin typeface="Verdana" pitchFamily="34" charset="0"/>
        </a:defRPr>
      </a:lvl3pPr>
      <a:lvl4pPr algn="l" rtl="0" eaLnBrk="0" fontAlgn="base" hangingPunct="0">
        <a:lnSpc>
          <a:spcPct val="90000"/>
        </a:lnSpc>
        <a:spcBef>
          <a:spcPct val="0"/>
        </a:spcBef>
        <a:spcAft>
          <a:spcPct val="0"/>
        </a:spcAft>
        <a:defRPr sz="2800" b="1">
          <a:solidFill>
            <a:srgbClr val="186EC4"/>
          </a:solidFill>
          <a:latin typeface="Verdana" pitchFamily="34" charset="0"/>
        </a:defRPr>
      </a:lvl4pPr>
      <a:lvl5pPr algn="l" rtl="0" eaLnBrk="0" fontAlgn="base" hangingPunct="0">
        <a:lnSpc>
          <a:spcPct val="90000"/>
        </a:lnSpc>
        <a:spcBef>
          <a:spcPct val="0"/>
        </a:spcBef>
        <a:spcAft>
          <a:spcPct val="0"/>
        </a:spcAft>
        <a:defRPr sz="2800" b="1">
          <a:solidFill>
            <a:srgbClr val="186EC4"/>
          </a:solidFill>
          <a:latin typeface="Verdana" pitchFamily="34" charset="0"/>
        </a:defRPr>
      </a:lvl5pPr>
      <a:lvl6pPr marL="457200" algn="l" rtl="0" fontAlgn="base">
        <a:lnSpc>
          <a:spcPct val="90000"/>
        </a:lnSpc>
        <a:spcBef>
          <a:spcPct val="0"/>
        </a:spcBef>
        <a:spcAft>
          <a:spcPct val="0"/>
        </a:spcAft>
        <a:defRPr sz="2800" b="1">
          <a:solidFill>
            <a:srgbClr val="186EC4"/>
          </a:solidFill>
          <a:latin typeface="Verdana" pitchFamily="34" charset="0"/>
        </a:defRPr>
      </a:lvl6pPr>
      <a:lvl7pPr marL="914400" algn="l" rtl="0" fontAlgn="base">
        <a:lnSpc>
          <a:spcPct val="90000"/>
        </a:lnSpc>
        <a:spcBef>
          <a:spcPct val="0"/>
        </a:spcBef>
        <a:spcAft>
          <a:spcPct val="0"/>
        </a:spcAft>
        <a:defRPr sz="2800" b="1">
          <a:solidFill>
            <a:srgbClr val="186EC4"/>
          </a:solidFill>
          <a:latin typeface="Verdana" pitchFamily="34" charset="0"/>
        </a:defRPr>
      </a:lvl7pPr>
      <a:lvl8pPr marL="1371600" algn="l" rtl="0" fontAlgn="base">
        <a:lnSpc>
          <a:spcPct val="90000"/>
        </a:lnSpc>
        <a:spcBef>
          <a:spcPct val="0"/>
        </a:spcBef>
        <a:spcAft>
          <a:spcPct val="0"/>
        </a:spcAft>
        <a:defRPr sz="2800" b="1">
          <a:solidFill>
            <a:srgbClr val="186EC4"/>
          </a:solidFill>
          <a:latin typeface="Verdana" pitchFamily="34" charset="0"/>
        </a:defRPr>
      </a:lvl8pPr>
      <a:lvl9pPr marL="1828800" algn="l" rtl="0" fontAlgn="base">
        <a:lnSpc>
          <a:spcPct val="90000"/>
        </a:lnSpc>
        <a:spcBef>
          <a:spcPct val="0"/>
        </a:spcBef>
        <a:spcAft>
          <a:spcPct val="0"/>
        </a:spcAft>
        <a:defRPr sz="2800" b="1">
          <a:solidFill>
            <a:srgbClr val="186EC4"/>
          </a:solidFill>
          <a:latin typeface="Verdana" pitchFamily="34" charset="0"/>
        </a:defRPr>
      </a:lvl9pPr>
    </p:titleStyle>
    <p:bodyStyle>
      <a:lvl1pPr marL="280988" indent="-280988" algn="l" rtl="0" eaLnBrk="0" fontAlgn="base" hangingPunct="0">
        <a:lnSpc>
          <a:spcPct val="90000"/>
        </a:lnSpc>
        <a:spcBef>
          <a:spcPct val="60000"/>
        </a:spcBef>
        <a:spcAft>
          <a:spcPct val="0"/>
        </a:spcAft>
        <a:buClr>
          <a:srgbClr val="CC9900"/>
        </a:buClr>
        <a:buFont typeface="Wingdings" pitchFamily="2" charset="2"/>
        <a:buChar char="v"/>
        <a:defRPr sz="2400">
          <a:solidFill>
            <a:schemeClr val="tx1"/>
          </a:solidFill>
          <a:latin typeface="+mn-lt"/>
          <a:ea typeface="+mn-ea"/>
          <a:cs typeface="+mn-cs"/>
        </a:defRPr>
      </a:lvl1pPr>
      <a:lvl2pPr marL="862013" indent="-404813" algn="l" rtl="0" eaLnBrk="0" fontAlgn="base" hangingPunct="0">
        <a:lnSpc>
          <a:spcPct val="90000"/>
        </a:lnSpc>
        <a:spcBef>
          <a:spcPct val="60000"/>
        </a:spcBef>
        <a:spcAft>
          <a:spcPct val="0"/>
        </a:spcAft>
        <a:buClr>
          <a:srgbClr val="CC9900"/>
        </a:buClr>
        <a:buFont typeface="Courier New" pitchFamily="49" charset="0"/>
        <a:buChar char="o"/>
        <a:defRPr sz="2400">
          <a:solidFill>
            <a:schemeClr val="tx1"/>
          </a:solidFill>
          <a:latin typeface="+mn-lt"/>
        </a:defRPr>
      </a:lvl2pPr>
      <a:lvl3pPr marL="1204913" indent="-228600" algn="l" rtl="0" eaLnBrk="0" fontAlgn="base" hangingPunct="0">
        <a:lnSpc>
          <a:spcPct val="90000"/>
        </a:lnSpc>
        <a:spcBef>
          <a:spcPct val="60000"/>
        </a:spcBef>
        <a:spcAft>
          <a:spcPct val="0"/>
        </a:spcAft>
        <a:buClr>
          <a:srgbClr val="CC9900"/>
        </a:buClr>
        <a:buFont typeface="Wingdings" pitchFamily="2" charset="2"/>
        <a:buChar char="§"/>
        <a:defRPr sz="2400">
          <a:solidFill>
            <a:schemeClr val="tx1"/>
          </a:solidFill>
          <a:latin typeface="+mn-lt"/>
        </a:defRPr>
      </a:lvl3pPr>
      <a:lvl4pPr marL="1600200" indent="-228600" algn="l" rtl="0" eaLnBrk="0" fontAlgn="base" hangingPunct="0">
        <a:lnSpc>
          <a:spcPct val="90000"/>
        </a:lnSpc>
        <a:spcBef>
          <a:spcPct val="60000"/>
        </a:spcBef>
        <a:spcAft>
          <a:spcPct val="0"/>
        </a:spcAft>
        <a:buClr>
          <a:srgbClr val="CC9900"/>
        </a:buClr>
        <a:buFont typeface="Wingdings" pitchFamily="2" charset="2"/>
        <a:buChar char="Ø"/>
        <a:defRPr sz="2400">
          <a:solidFill>
            <a:schemeClr val="tx1"/>
          </a:solidFill>
          <a:latin typeface="+mn-lt"/>
        </a:defRPr>
      </a:lvl4pPr>
      <a:lvl5pPr marL="2057400" indent="-228600" algn="l" rtl="0" eaLnBrk="0" fontAlgn="base" hangingPunct="0">
        <a:lnSpc>
          <a:spcPct val="90000"/>
        </a:lnSpc>
        <a:spcBef>
          <a:spcPct val="60000"/>
        </a:spcBef>
        <a:spcAft>
          <a:spcPct val="0"/>
        </a:spcAft>
        <a:buClr>
          <a:srgbClr val="CC9900"/>
        </a:buClr>
        <a:buChar char="•"/>
        <a:defRPr sz="2400">
          <a:solidFill>
            <a:schemeClr val="tx1"/>
          </a:solidFill>
          <a:latin typeface="+mn-lt"/>
        </a:defRPr>
      </a:lvl5pPr>
      <a:lvl6pPr marL="2514600" indent="-228600" algn="l" rtl="0" fontAlgn="base">
        <a:lnSpc>
          <a:spcPct val="90000"/>
        </a:lnSpc>
        <a:spcBef>
          <a:spcPct val="60000"/>
        </a:spcBef>
        <a:spcAft>
          <a:spcPct val="0"/>
        </a:spcAft>
        <a:buClr>
          <a:srgbClr val="CC9900"/>
        </a:buClr>
        <a:buChar char="•"/>
        <a:defRPr sz="2200">
          <a:solidFill>
            <a:schemeClr val="tx1"/>
          </a:solidFill>
          <a:latin typeface="+mn-lt"/>
        </a:defRPr>
      </a:lvl6pPr>
      <a:lvl7pPr marL="2971800" indent="-228600" algn="l" rtl="0" fontAlgn="base">
        <a:lnSpc>
          <a:spcPct val="90000"/>
        </a:lnSpc>
        <a:spcBef>
          <a:spcPct val="60000"/>
        </a:spcBef>
        <a:spcAft>
          <a:spcPct val="0"/>
        </a:spcAft>
        <a:buClr>
          <a:srgbClr val="CC9900"/>
        </a:buClr>
        <a:buChar char="•"/>
        <a:defRPr sz="2200">
          <a:solidFill>
            <a:schemeClr val="tx1"/>
          </a:solidFill>
          <a:latin typeface="+mn-lt"/>
        </a:defRPr>
      </a:lvl7pPr>
      <a:lvl8pPr marL="3429000" indent="-228600" algn="l" rtl="0" fontAlgn="base">
        <a:lnSpc>
          <a:spcPct val="90000"/>
        </a:lnSpc>
        <a:spcBef>
          <a:spcPct val="60000"/>
        </a:spcBef>
        <a:spcAft>
          <a:spcPct val="0"/>
        </a:spcAft>
        <a:buClr>
          <a:srgbClr val="CC9900"/>
        </a:buClr>
        <a:buChar char="•"/>
        <a:defRPr sz="2200">
          <a:solidFill>
            <a:schemeClr val="tx1"/>
          </a:solidFill>
          <a:latin typeface="+mn-lt"/>
        </a:defRPr>
      </a:lvl8pPr>
      <a:lvl9pPr marL="3886200" indent="-228600" algn="l" rtl="0" fontAlgn="base">
        <a:lnSpc>
          <a:spcPct val="90000"/>
        </a:lnSpc>
        <a:spcBef>
          <a:spcPct val="60000"/>
        </a:spcBef>
        <a:spcAft>
          <a:spcPct val="0"/>
        </a:spcAft>
        <a:buClr>
          <a:srgbClr val="CC9900"/>
        </a:buClr>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66E35EB-A258-4A1F-B9E7-07EC597F9846}"/>
              </a:ext>
            </a:extLst>
          </p:cNvPr>
          <p:cNvSpPr>
            <a:spLocks noGrp="1"/>
          </p:cNvSpPr>
          <p:nvPr>
            <p:ph type="ctrTitle"/>
          </p:nvPr>
        </p:nvSpPr>
        <p:spPr>
          <a:xfrm>
            <a:off x="1392411" y="2959545"/>
            <a:ext cx="6692900" cy="1329595"/>
          </a:xfrm>
        </p:spPr>
        <p:txBody>
          <a:bodyPr/>
          <a:lstStyle/>
          <a:p>
            <a:pPr eaLnBrk="1" hangingPunct="1">
              <a:defRPr/>
            </a:pPr>
            <a:r>
              <a:rPr lang="en-GB" altLang="en-US" sz="3200" dirty="0">
                <a:solidFill>
                  <a:schemeClr val="tx1"/>
                </a:solidFill>
                <a:effectLst>
                  <a:outerShdw blurRad="38100" dist="38100" dir="2700000" algn="tl">
                    <a:srgbClr val="000000">
                      <a:alpha val="43137"/>
                    </a:srgbClr>
                  </a:outerShdw>
                </a:effectLst>
              </a:rPr>
              <a:t>Chapter </a:t>
            </a:r>
            <a:r>
              <a:rPr lang="en-GB" altLang="en-US" sz="3200" dirty="0" smtClean="0">
                <a:solidFill>
                  <a:schemeClr val="tx1"/>
                </a:solidFill>
                <a:effectLst>
                  <a:outerShdw blurRad="38100" dist="38100" dir="2700000" algn="tl">
                    <a:srgbClr val="000000">
                      <a:alpha val="43137"/>
                    </a:srgbClr>
                  </a:outerShdw>
                </a:effectLst>
              </a:rPr>
              <a:t>21 </a:t>
            </a:r>
            <a:r>
              <a:rPr lang="en-GB" altLang="en-US" sz="3200" dirty="0">
                <a:solidFill>
                  <a:schemeClr val="tx1"/>
                </a:solidFill>
                <a:effectLst>
                  <a:outerShdw blurRad="38100" dist="38100" dir="2700000" algn="tl">
                    <a:srgbClr val="000000">
                      <a:alpha val="43137"/>
                    </a:srgbClr>
                  </a:outerShdw>
                </a:effectLst>
              </a:rPr>
              <a:t/>
            </a:r>
            <a:br>
              <a:rPr lang="en-GB" altLang="en-US" sz="3200" dirty="0">
                <a:solidFill>
                  <a:schemeClr val="tx1"/>
                </a:solidFill>
                <a:effectLst>
                  <a:outerShdw blurRad="38100" dist="38100" dir="2700000" algn="tl">
                    <a:srgbClr val="000000">
                      <a:alpha val="43137"/>
                    </a:srgbClr>
                  </a:outerShdw>
                </a:effectLst>
              </a:rPr>
            </a:br>
            <a:r>
              <a:rPr lang="en-GB" altLang="en-US" sz="3200" dirty="0">
                <a:solidFill>
                  <a:schemeClr val="tx1"/>
                </a:solidFill>
                <a:effectLst>
                  <a:outerShdw blurRad="38100" dist="38100" dir="2700000" algn="tl">
                    <a:srgbClr val="000000">
                      <a:alpha val="43137"/>
                    </a:srgbClr>
                  </a:outerShdw>
                </a:effectLst>
              </a:rPr>
              <a:t/>
            </a:r>
            <a:br>
              <a:rPr lang="en-GB" altLang="en-US" sz="3200" dirty="0">
                <a:solidFill>
                  <a:schemeClr val="tx1"/>
                </a:solidFill>
                <a:effectLst>
                  <a:outerShdw blurRad="38100" dist="38100" dir="2700000" algn="tl">
                    <a:srgbClr val="000000">
                      <a:alpha val="43137"/>
                    </a:srgbClr>
                  </a:outerShdw>
                </a:effectLst>
              </a:rPr>
            </a:br>
            <a:r>
              <a:rPr lang="en-US" altLang="en-US" sz="3200" dirty="0">
                <a:solidFill>
                  <a:schemeClr val="tx1"/>
                </a:solidFill>
                <a:effectLst>
                  <a:outerShdw blurRad="38100" dist="38100" dir="2700000" algn="tl">
                    <a:srgbClr val="000000">
                      <a:alpha val="43137"/>
                    </a:srgbClr>
                  </a:outerShdw>
                </a:effectLst>
              </a:rPr>
              <a:t>Somatic Symptom Illnesses</a:t>
            </a:r>
            <a:endParaRPr lang="en-US" sz="32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88438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xmlns="" id="{97BFE5B1-E687-40C9-8938-6AA44EF5A079}"/>
              </a:ext>
            </a:extLst>
          </p:cNvPr>
          <p:cNvSpPr>
            <a:spLocks noGrp="1" noChangeArrowheads="1"/>
          </p:cNvSpPr>
          <p:nvPr>
            <p:ph type="title"/>
          </p:nvPr>
        </p:nvSpPr>
        <p:spPr/>
        <p:txBody>
          <a:bodyPr/>
          <a:lstStyle/>
          <a:p>
            <a:r>
              <a:rPr lang="en-US" altLang="en-US" dirty="0" smtClean="0"/>
              <a:t>Cultural Considerations </a:t>
            </a:r>
            <a:endParaRPr lang="en-US" altLang="en-US" dirty="0"/>
          </a:p>
        </p:txBody>
      </p:sp>
      <p:sp>
        <p:nvSpPr>
          <p:cNvPr id="15363" name="Rectangle 3">
            <a:extLst>
              <a:ext uri="{FF2B5EF4-FFF2-40B4-BE49-F238E27FC236}">
                <a16:creationId xmlns:a16="http://schemas.microsoft.com/office/drawing/2014/main" xmlns="" id="{B9C0ADA3-3284-4F2B-BADD-4727EE86D839}"/>
              </a:ext>
            </a:extLst>
          </p:cNvPr>
          <p:cNvSpPr>
            <a:spLocks noGrp="1" noChangeArrowheads="1"/>
          </p:cNvSpPr>
          <p:nvPr>
            <p:ph type="body" idx="1"/>
          </p:nvPr>
        </p:nvSpPr>
        <p:spPr/>
        <p:txBody>
          <a:bodyPr/>
          <a:lstStyle/>
          <a:p>
            <a:r>
              <a:rPr lang="en-US" altLang="en-US" dirty="0" smtClean="0"/>
              <a:t>Variable in frequency, meaning across cultures</a:t>
            </a:r>
          </a:p>
          <a:p>
            <a:pPr lvl="1"/>
            <a:r>
              <a:rPr lang="en-US" altLang="en-US" i="1" dirty="0" smtClean="0"/>
              <a:t>Dhat </a:t>
            </a:r>
          </a:p>
          <a:p>
            <a:pPr lvl="1"/>
            <a:r>
              <a:rPr lang="en-US" altLang="en-US" i="1" dirty="0" smtClean="0"/>
              <a:t>Koro </a:t>
            </a:r>
          </a:p>
          <a:p>
            <a:pPr lvl="1"/>
            <a:r>
              <a:rPr lang="en-US" altLang="en-US" i="1" dirty="0" smtClean="0"/>
              <a:t>Falling-out episodes</a:t>
            </a:r>
          </a:p>
          <a:p>
            <a:pPr lvl="1"/>
            <a:r>
              <a:rPr lang="en-US" altLang="en-US" i="1" dirty="0" smtClean="0"/>
              <a:t>Hwa-byung </a:t>
            </a:r>
          </a:p>
          <a:p>
            <a:pPr lvl="1"/>
            <a:r>
              <a:rPr lang="en-US" altLang="en-US" i="1" dirty="0" smtClean="0"/>
              <a:t>Sangue dormido</a:t>
            </a:r>
          </a:p>
          <a:p>
            <a:pPr lvl="1"/>
            <a:r>
              <a:rPr lang="en-US" altLang="en-US" i="1" dirty="0" smtClean="0"/>
              <a:t>Shenjing shuairuo</a:t>
            </a:r>
            <a:endParaRPr lang="en-US" altLang="en-US"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xmlns="" id="{2184AFBE-4671-4F59-8310-B777CA44E3CB}"/>
              </a:ext>
            </a:extLst>
          </p:cNvPr>
          <p:cNvSpPr>
            <a:spLocks noGrp="1" noChangeArrowheads="1"/>
          </p:cNvSpPr>
          <p:nvPr>
            <p:ph type="title"/>
          </p:nvPr>
        </p:nvSpPr>
        <p:spPr/>
        <p:txBody>
          <a:bodyPr/>
          <a:lstStyle/>
          <a:p>
            <a:r>
              <a:rPr lang="en-US" altLang="en-US" dirty="0" smtClean="0"/>
              <a:t>Treatment</a:t>
            </a:r>
            <a:endParaRPr lang="en-US" altLang="en-US" dirty="0"/>
          </a:p>
        </p:txBody>
      </p:sp>
      <p:sp>
        <p:nvSpPr>
          <p:cNvPr id="16387" name="Rectangle 3">
            <a:extLst>
              <a:ext uri="{FF2B5EF4-FFF2-40B4-BE49-F238E27FC236}">
                <a16:creationId xmlns:a16="http://schemas.microsoft.com/office/drawing/2014/main" xmlns="" id="{541A05D0-B2E4-4516-8E16-D95254A15A04}"/>
              </a:ext>
            </a:extLst>
          </p:cNvPr>
          <p:cNvSpPr>
            <a:spLocks noGrp="1" noChangeArrowheads="1"/>
          </p:cNvSpPr>
          <p:nvPr>
            <p:ph type="body" idx="1"/>
          </p:nvPr>
        </p:nvSpPr>
        <p:spPr/>
        <p:txBody>
          <a:bodyPr/>
          <a:lstStyle/>
          <a:p>
            <a:r>
              <a:rPr lang="en-US" altLang="en-US" dirty="0" smtClean="0"/>
              <a:t>Symptom management, improvement in quality of life</a:t>
            </a:r>
          </a:p>
          <a:p>
            <a:r>
              <a:rPr lang="en-US" altLang="en-US" dirty="0" smtClean="0"/>
              <a:t>Antidepressants for accompanying depression: selective serotonin reuptake inhibitors (SSRIs; see Table 21.1)</a:t>
            </a:r>
          </a:p>
          <a:p>
            <a:r>
              <a:rPr lang="en-US" altLang="en-US" dirty="0" smtClean="0"/>
              <a:t>Referral to chronic pain clinic</a:t>
            </a:r>
          </a:p>
          <a:p>
            <a:r>
              <a:rPr lang="en-US" altLang="en-US" dirty="0" smtClean="0"/>
              <a:t>Involvement in therapy groups</a:t>
            </a:r>
          </a:p>
          <a:p>
            <a:r>
              <a:rPr lang="en-US" altLang="en-US" dirty="0" smtClean="0"/>
              <a:t>Education</a:t>
            </a:r>
            <a:endParaRPr lang="en-US"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4A2CDEF2-36A4-46E5-8A71-D5A96B1FA499}"/>
              </a:ext>
            </a:extLst>
          </p:cNvPr>
          <p:cNvSpPr>
            <a:spLocks noGrp="1" noChangeArrowheads="1"/>
          </p:cNvSpPr>
          <p:nvPr>
            <p:ph type="title"/>
          </p:nvPr>
        </p:nvSpPr>
        <p:spPr/>
        <p:txBody>
          <a:bodyPr/>
          <a:lstStyle/>
          <a:p>
            <a:r>
              <a:rPr lang="en-US" altLang="en-US" dirty="0" smtClean="0"/>
              <a:t>Question #2</a:t>
            </a:r>
            <a:endParaRPr lang="en-US" altLang="en-US" dirty="0"/>
          </a:p>
        </p:txBody>
      </p:sp>
      <p:sp>
        <p:nvSpPr>
          <p:cNvPr id="18435" name="Rectangle 3">
            <a:extLst>
              <a:ext uri="{FF2B5EF4-FFF2-40B4-BE49-F238E27FC236}">
                <a16:creationId xmlns:a16="http://schemas.microsoft.com/office/drawing/2014/main" xmlns="" id="{43B92B12-F1CD-441F-A49F-79FDE1305443}"/>
              </a:ext>
            </a:extLst>
          </p:cNvPr>
          <p:cNvSpPr>
            <a:spLocks noGrp="1" noChangeArrowheads="1"/>
          </p:cNvSpPr>
          <p:nvPr>
            <p:ph type="body" idx="1"/>
          </p:nvPr>
        </p:nvSpPr>
        <p:spPr/>
        <p:txBody>
          <a:bodyPr/>
          <a:lstStyle/>
          <a:p>
            <a:r>
              <a:rPr lang="en-US" altLang="en-US" dirty="0" smtClean="0"/>
              <a:t>Is the following statement true or false?</a:t>
            </a:r>
          </a:p>
          <a:p>
            <a:r>
              <a:rPr lang="en-US" altLang="en-US" dirty="0" smtClean="0"/>
              <a:t>A client with a factitious disorder develops symptoms primarily for attention.</a:t>
            </a:r>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7CB9B833-3E51-47E8-9EA0-62246CCC277E}"/>
              </a:ext>
            </a:extLst>
          </p:cNvPr>
          <p:cNvSpPr>
            <a:spLocks noGrp="1" noChangeArrowheads="1"/>
          </p:cNvSpPr>
          <p:nvPr>
            <p:ph type="title"/>
          </p:nvPr>
        </p:nvSpPr>
        <p:spPr/>
        <p:txBody>
          <a:bodyPr/>
          <a:lstStyle/>
          <a:p>
            <a:r>
              <a:rPr lang="en-US" altLang="en-US" dirty="0" smtClean="0"/>
              <a:t>Answer </a:t>
            </a:r>
            <a:r>
              <a:rPr lang="en-US" dirty="0" smtClean="0"/>
              <a:t>to Question #2</a:t>
            </a:r>
            <a:endParaRPr lang="en-US" altLang="en-US" dirty="0"/>
          </a:p>
        </p:txBody>
      </p:sp>
      <p:sp>
        <p:nvSpPr>
          <p:cNvPr id="19459" name="Rectangle 3">
            <a:extLst>
              <a:ext uri="{FF2B5EF4-FFF2-40B4-BE49-F238E27FC236}">
                <a16:creationId xmlns:a16="http://schemas.microsoft.com/office/drawing/2014/main" xmlns="" id="{0A9C81D8-3F0D-4BD4-ABC1-32E7D223BAA9}"/>
              </a:ext>
            </a:extLst>
          </p:cNvPr>
          <p:cNvSpPr>
            <a:spLocks noGrp="1" noChangeArrowheads="1"/>
          </p:cNvSpPr>
          <p:nvPr>
            <p:ph type="body" idx="1"/>
          </p:nvPr>
        </p:nvSpPr>
        <p:spPr/>
        <p:txBody>
          <a:bodyPr/>
          <a:lstStyle/>
          <a:p>
            <a:r>
              <a:rPr lang="en-US" altLang="en-US" dirty="0" smtClean="0"/>
              <a:t>True</a:t>
            </a:r>
          </a:p>
          <a:p>
            <a:r>
              <a:rPr lang="en-US" altLang="en-US" dirty="0" smtClean="0"/>
              <a:t>Rationale: Factitious disorder occurs when a person intentionally produces or feigns physical or psychological symptoms solely to gain attention.</a:t>
            </a:r>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5169E245-ADCE-40B3-AE42-00466D69F24E}"/>
              </a:ext>
            </a:extLst>
          </p:cNvPr>
          <p:cNvSpPr>
            <a:spLocks noGrp="1" noChangeArrowheads="1"/>
          </p:cNvSpPr>
          <p:nvPr>
            <p:ph type="title"/>
          </p:nvPr>
        </p:nvSpPr>
        <p:spPr/>
        <p:txBody>
          <a:bodyPr/>
          <a:lstStyle/>
          <a:p>
            <a:r>
              <a:rPr lang="en-US" altLang="en-US" dirty="0" smtClean="0"/>
              <a:t>Somatic Symptom Illnesses and Nursing Process Application #1 </a:t>
            </a:r>
            <a:endParaRPr lang="en-US" altLang="en-US" dirty="0"/>
          </a:p>
        </p:txBody>
      </p:sp>
      <p:sp>
        <p:nvSpPr>
          <p:cNvPr id="17411" name="Rectangle 3">
            <a:extLst>
              <a:ext uri="{FF2B5EF4-FFF2-40B4-BE49-F238E27FC236}">
                <a16:creationId xmlns:a16="http://schemas.microsoft.com/office/drawing/2014/main" xmlns="" id="{DA472618-76DD-49B4-A7A2-622418C87B44}"/>
              </a:ext>
            </a:extLst>
          </p:cNvPr>
          <p:cNvSpPr>
            <a:spLocks noGrp="1" noChangeArrowheads="1"/>
          </p:cNvSpPr>
          <p:nvPr>
            <p:ph type="body" idx="1"/>
          </p:nvPr>
        </p:nvSpPr>
        <p:spPr/>
        <p:txBody>
          <a:bodyPr/>
          <a:lstStyle/>
          <a:p>
            <a:r>
              <a:rPr lang="en-US" altLang="en-US" dirty="0" smtClean="0"/>
              <a:t>Assessment</a:t>
            </a:r>
          </a:p>
          <a:p>
            <a:pPr lvl="1"/>
            <a:r>
              <a:rPr lang="en-US" altLang="en-US" dirty="0" smtClean="0"/>
              <a:t>Investigation of physical health status; screening (see Box 21.1)</a:t>
            </a:r>
          </a:p>
          <a:p>
            <a:pPr lvl="1"/>
            <a:r>
              <a:rPr lang="en-US" altLang="en-US" dirty="0" smtClean="0"/>
              <a:t>History: usually detailed medical history; distress about health status (except client with conversion disorder, who displays la belle indifférence)</a:t>
            </a:r>
          </a:p>
          <a:p>
            <a:pPr lvl="1"/>
            <a:r>
              <a:rPr lang="en-US" altLang="en-US" dirty="0" smtClean="0"/>
              <a:t>General appearance and motor behavior</a:t>
            </a:r>
          </a:p>
          <a:p>
            <a:pPr lvl="1"/>
            <a:r>
              <a:rPr lang="en-US" altLang="en-US" dirty="0" smtClean="0"/>
              <a:t>Mood and affect: labile; exaggerated emotions</a:t>
            </a:r>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xmlns="" id="{C1397BDE-247E-430B-8B74-0CF9D8923328}"/>
              </a:ext>
            </a:extLst>
          </p:cNvPr>
          <p:cNvSpPr>
            <a:spLocks noGrp="1" noChangeArrowheads="1"/>
          </p:cNvSpPr>
          <p:nvPr>
            <p:ph type="title"/>
          </p:nvPr>
        </p:nvSpPr>
        <p:spPr/>
        <p:txBody>
          <a:bodyPr/>
          <a:lstStyle/>
          <a:p>
            <a:r>
              <a:rPr lang="en-US" altLang="en-US" dirty="0" smtClean="0"/>
              <a:t>Somatic Symptom Illnesses and Nursing Process Application #2</a:t>
            </a:r>
            <a:endParaRPr lang="en-US" altLang="en-US" dirty="0"/>
          </a:p>
        </p:txBody>
      </p:sp>
      <p:sp>
        <p:nvSpPr>
          <p:cNvPr id="20483" name="Rectangle 3">
            <a:extLst>
              <a:ext uri="{FF2B5EF4-FFF2-40B4-BE49-F238E27FC236}">
                <a16:creationId xmlns:a16="http://schemas.microsoft.com/office/drawing/2014/main" xmlns="" id="{CDB3ECA1-A0E4-4188-A57B-D34209DA90DC}"/>
              </a:ext>
            </a:extLst>
          </p:cNvPr>
          <p:cNvSpPr>
            <a:spLocks noGrp="1" noChangeArrowheads="1"/>
          </p:cNvSpPr>
          <p:nvPr>
            <p:ph type="body" idx="1"/>
          </p:nvPr>
        </p:nvSpPr>
        <p:spPr/>
        <p:txBody>
          <a:bodyPr/>
          <a:lstStyle/>
          <a:p>
            <a:r>
              <a:rPr lang="en-US" altLang="en-US" dirty="0" smtClean="0"/>
              <a:t>Assessment—(cont.)</a:t>
            </a:r>
          </a:p>
          <a:p>
            <a:pPr lvl="1"/>
            <a:r>
              <a:rPr lang="en-US" altLang="en-US" dirty="0" smtClean="0"/>
              <a:t>Thought process and content: unlikely to be able to think about emotional feelings—focus on physical health/sensations</a:t>
            </a:r>
          </a:p>
          <a:p>
            <a:pPr lvl="1"/>
            <a:r>
              <a:rPr lang="en-US" altLang="en-US" dirty="0" smtClean="0"/>
              <a:t>Sensorium and intellectual processes</a:t>
            </a:r>
          </a:p>
          <a:p>
            <a:pPr lvl="1"/>
            <a:r>
              <a:rPr lang="en-US" altLang="en-US" dirty="0" smtClean="0"/>
              <a:t>Judgment and insight: little or no insight into behavior</a:t>
            </a:r>
          </a:p>
          <a:p>
            <a:pPr lvl="1"/>
            <a:r>
              <a:rPr lang="en-US" altLang="en-US" dirty="0" smtClean="0"/>
              <a:t>Self-concept: focus on physical self</a:t>
            </a:r>
          </a:p>
          <a:p>
            <a:pPr lvl="1"/>
            <a:r>
              <a:rPr lang="en-US" altLang="en-US" dirty="0" smtClean="0"/>
              <a:t>Roles and relationships: unlikely to be employed</a:t>
            </a:r>
          </a:p>
          <a:p>
            <a:pPr lvl="1"/>
            <a:r>
              <a:rPr lang="en-US" altLang="en-US" dirty="0" smtClean="0"/>
              <a:t>Physiological and self-care concerns (see Box 21.1)</a:t>
            </a:r>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xmlns="" id="{E0D2F4CC-5285-4EC5-8AD4-30366B901F92}"/>
              </a:ext>
            </a:extLst>
          </p:cNvPr>
          <p:cNvSpPr>
            <a:spLocks noGrp="1" noChangeArrowheads="1"/>
          </p:cNvSpPr>
          <p:nvPr>
            <p:ph type="title"/>
          </p:nvPr>
        </p:nvSpPr>
        <p:spPr/>
        <p:txBody>
          <a:bodyPr/>
          <a:lstStyle/>
          <a:p>
            <a:r>
              <a:rPr lang="en-US" altLang="en-US" dirty="0" smtClean="0"/>
              <a:t>Somatic Symptom Illnesses and Nursing Process Application #3</a:t>
            </a:r>
            <a:endParaRPr lang="en-US" altLang="en-US" dirty="0"/>
          </a:p>
        </p:txBody>
      </p:sp>
      <p:sp>
        <p:nvSpPr>
          <p:cNvPr id="21507" name="Rectangle 3">
            <a:extLst>
              <a:ext uri="{FF2B5EF4-FFF2-40B4-BE49-F238E27FC236}">
                <a16:creationId xmlns:a16="http://schemas.microsoft.com/office/drawing/2014/main" xmlns="" id="{6FE7AD42-4662-4AA0-9FCC-E6F6F0181F26}"/>
              </a:ext>
            </a:extLst>
          </p:cNvPr>
          <p:cNvSpPr>
            <a:spLocks noGrp="1" noChangeArrowheads="1"/>
          </p:cNvSpPr>
          <p:nvPr>
            <p:ph type="body" idx="1"/>
          </p:nvPr>
        </p:nvSpPr>
        <p:spPr/>
        <p:txBody>
          <a:bodyPr/>
          <a:lstStyle/>
          <a:p>
            <a:r>
              <a:rPr lang="en-US" altLang="en-US" dirty="0" smtClean="0"/>
              <a:t>Data analysis and priorities</a:t>
            </a:r>
          </a:p>
          <a:p>
            <a:r>
              <a:rPr lang="en-US" altLang="en-US" dirty="0" smtClean="0"/>
              <a:t>Outcome identification</a:t>
            </a:r>
          </a:p>
          <a:p>
            <a:pPr lvl="1"/>
            <a:r>
              <a:rPr lang="en-US" altLang="en-US" dirty="0" smtClean="0"/>
              <a:t>Identify relationship between stress and physical symptoms</a:t>
            </a:r>
          </a:p>
          <a:p>
            <a:pPr lvl="1"/>
            <a:r>
              <a:rPr lang="en-US" altLang="en-US" dirty="0" smtClean="0"/>
              <a:t>Verbally express emotions/feelings</a:t>
            </a:r>
          </a:p>
          <a:p>
            <a:pPr lvl="1"/>
            <a:r>
              <a:rPr lang="en-US" altLang="en-US" dirty="0" smtClean="0"/>
              <a:t>Establish and follow a daily routine</a:t>
            </a:r>
          </a:p>
          <a:p>
            <a:pPr lvl="1"/>
            <a:r>
              <a:rPr lang="en-US" altLang="en-US" dirty="0" smtClean="0"/>
              <a:t>Demonstrate alternative ways to deal with stress, anxiety, and other feelings</a:t>
            </a:r>
          </a:p>
          <a:p>
            <a:pPr lvl="1"/>
            <a:r>
              <a:rPr lang="en-US" altLang="en-US" dirty="0" smtClean="0"/>
              <a:t>Demonstrate healthy behaviors regarding rest, activity, and nutritional intake</a:t>
            </a:r>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xmlns="" id="{91981EB8-C2B7-4B45-A47B-BB8239A43436}"/>
              </a:ext>
            </a:extLst>
          </p:cNvPr>
          <p:cNvSpPr>
            <a:spLocks noGrp="1" noChangeArrowheads="1"/>
          </p:cNvSpPr>
          <p:nvPr>
            <p:ph type="title"/>
          </p:nvPr>
        </p:nvSpPr>
        <p:spPr/>
        <p:txBody>
          <a:bodyPr/>
          <a:lstStyle/>
          <a:p>
            <a:r>
              <a:rPr lang="en-US" altLang="en-US" dirty="0" smtClean="0"/>
              <a:t>Somatic Symptom Illnesses and Nursing Process Application #4</a:t>
            </a:r>
            <a:endParaRPr lang="en-US" altLang="en-US" dirty="0"/>
          </a:p>
        </p:txBody>
      </p:sp>
      <p:sp>
        <p:nvSpPr>
          <p:cNvPr id="22531" name="Rectangle 3">
            <a:extLst>
              <a:ext uri="{FF2B5EF4-FFF2-40B4-BE49-F238E27FC236}">
                <a16:creationId xmlns:a16="http://schemas.microsoft.com/office/drawing/2014/main" xmlns="" id="{BE4629D6-B8F7-4595-942B-42A0EA893106}"/>
              </a:ext>
            </a:extLst>
          </p:cNvPr>
          <p:cNvSpPr>
            <a:spLocks noGrp="1" noChangeArrowheads="1"/>
          </p:cNvSpPr>
          <p:nvPr>
            <p:ph type="body" idx="1"/>
          </p:nvPr>
        </p:nvSpPr>
        <p:spPr/>
        <p:txBody>
          <a:bodyPr/>
          <a:lstStyle/>
          <a:p>
            <a:r>
              <a:rPr lang="en-US" altLang="en-US" dirty="0" smtClean="0"/>
              <a:t>Actions</a:t>
            </a:r>
          </a:p>
          <a:p>
            <a:pPr lvl="1"/>
            <a:r>
              <a:rPr lang="en-US" altLang="en-US" dirty="0" smtClean="0"/>
              <a:t>Provide health teaching: improved health behaviors</a:t>
            </a:r>
          </a:p>
          <a:p>
            <a:pPr lvl="1"/>
            <a:r>
              <a:rPr lang="en-US" altLang="en-US" dirty="0" smtClean="0"/>
              <a:t>Help client express emotions: journaling; limiting time focused on physical complaints</a:t>
            </a:r>
          </a:p>
          <a:p>
            <a:pPr lvl="1"/>
            <a:r>
              <a:rPr lang="en-US" altLang="en-US" dirty="0" smtClean="0"/>
              <a:t>Teach coping strategies</a:t>
            </a:r>
          </a:p>
          <a:p>
            <a:pPr lvl="2"/>
            <a:r>
              <a:rPr lang="en-US" altLang="en-US" dirty="0" smtClean="0"/>
              <a:t>Emotion-focused coping strategies</a:t>
            </a:r>
          </a:p>
          <a:p>
            <a:pPr lvl="2"/>
            <a:r>
              <a:rPr lang="en-US" altLang="en-US" dirty="0" smtClean="0"/>
              <a:t>Problem-focused coping strategies</a:t>
            </a:r>
          </a:p>
          <a:p>
            <a:r>
              <a:rPr lang="en-US" altLang="en-US" dirty="0" smtClean="0"/>
              <a:t>Evaluation</a:t>
            </a:r>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xmlns="" id="{F456AECA-610F-4E63-96EC-83389F08A3E3}"/>
              </a:ext>
            </a:extLst>
          </p:cNvPr>
          <p:cNvSpPr>
            <a:spLocks noGrp="1" noChangeArrowheads="1"/>
          </p:cNvSpPr>
          <p:nvPr>
            <p:ph type="title"/>
          </p:nvPr>
        </p:nvSpPr>
        <p:spPr/>
        <p:txBody>
          <a:bodyPr/>
          <a:lstStyle/>
          <a:p>
            <a:r>
              <a:rPr lang="en-US" altLang="en-US" dirty="0" smtClean="0"/>
              <a:t>Community-Based Care </a:t>
            </a:r>
            <a:endParaRPr lang="en-US" altLang="en-US" dirty="0"/>
          </a:p>
        </p:txBody>
      </p:sp>
      <p:sp>
        <p:nvSpPr>
          <p:cNvPr id="23555" name="Rectangle 3">
            <a:extLst>
              <a:ext uri="{FF2B5EF4-FFF2-40B4-BE49-F238E27FC236}">
                <a16:creationId xmlns:a16="http://schemas.microsoft.com/office/drawing/2014/main" xmlns="" id="{167D41F6-C319-42D7-8C46-EE92E1E4DF29}"/>
              </a:ext>
            </a:extLst>
          </p:cNvPr>
          <p:cNvSpPr>
            <a:spLocks noGrp="1" noChangeArrowheads="1"/>
          </p:cNvSpPr>
          <p:nvPr>
            <p:ph type="body" idx="1"/>
          </p:nvPr>
        </p:nvSpPr>
        <p:spPr/>
        <p:txBody>
          <a:bodyPr/>
          <a:lstStyle/>
          <a:p>
            <a:r>
              <a:rPr lang="en-US" altLang="en-US" dirty="0" smtClean="0"/>
              <a:t>Appropriate referrals, such as pain clinic for clients with pain disorder</a:t>
            </a:r>
          </a:p>
          <a:p>
            <a:r>
              <a:rPr lang="en-US" altLang="en-US" dirty="0" smtClean="0"/>
              <a:t>Information about community support groups</a:t>
            </a:r>
          </a:p>
          <a:p>
            <a:r>
              <a:rPr lang="en-US" altLang="en-US" dirty="0" smtClean="0"/>
              <a:t>Encourage pleasurable activities or hobbies</a:t>
            </a:r>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xmlns="" id="{59A9600F-526B-4ACA-BA3D-370829FB7F77}"/>
              </a:ext>
            </a:extLst>
          </p:cNvPr>
          <p:cNvSpPr>
            <a:spLocks noGrp="1" noChangeArrowheads="1"/>
          </p:cNvSpPr>
          <p:nvPr>
            <p:ph type="title"/>
          </p:nvPr>
        </p:nvSpPr>
        <p:spPr/>
        <p:txBody>
          <a:bodyPr/>
          <a:lstStyle/>
          <a:p>
            <a:r>
              <a:rPr lang="en-US" altLang="en-US" dirty="0" smtClean="0"/>
              <a:t>Question #3</a:t>
            </a:r>
            <a:endParaRPr lang="en-US" altLang="en-US" dirty="0"/>
          </a:p>
        </p:txBody>
      </p:sp>
      <p:sp>
        <p:nvSpPr>
          <p:cNvPr id="24579" name="Rectangle 3">
            <a:extLst>
              <a:ext uri="{FF2B5EF4-FFF2-40B4-BE49-F238E27FC236}">
                <a16:creationId xmlns:a16="http://schemas.microsoft.com/office/drawing/2014/main" xmlns="" id="{77C6F56B-EC78-4928-95C6-A39951524D54}"/>
              </a:ext>
            </a:extLst>
          </p:cNvPr>
          <p:cNvSpPr>
            <a:spLocks noGrp="1" noChangeArrowheads="1"/>
          </p:cNvSpPr>
          <p:nvPr>
            <p:ph type="body" idx="1"/>
          </p:nvPr>
        </p:nvSpPr>
        <p:spPr/>
        <p:txBody>
          <a:bodyPr/>
          <a:lstStyle/>
          <a:p>
            <a:r>
              <a:rPr lang="en-US" altLang="en-US" dirty="0" smtClean="0"/>
              <a:t>Which approach is an example of a problem-focused coping strategy?</a:t>
            </a:r>
          </a:p>
          <a:p>
            <a:pPr marL="457200" lvl="1" indent="0">
              <a:buNone/>
            </a:pPr>
            <a:r>
              <a:rPr lang="en-US" altLang="en-US" dirty="0" smtClean="0"/>
              <a:t>A. Progressive relaxation</a:t>
            </a:r>
          </a:p>
          <a:p>
            <a:pPr marL="457200" lvl="1" indent="0">
              <a:buNone/>
            </a:pPr>
            <a:r>
              <a:rPr lang="en-US" altLang="en-US" dirty="0" smtClean="0"/>
              <a:t>B. Deep breathing</a:t>
            </a:r>
          </a:p>
          <a:p>
            <a:pPr marL="457200" lvl="1" indent="0">
              <a:buNone/>
            </a:pPr>
            <a:r>
              <a:rPr lang="en-US" altLang="en-US" dirty="0" smtClean="0"/>
              <a:t>C. Interaction role-playing</a:t>
            </a:r>
          </a:p>
          <a:p>
            <a:pPr marL="457200" lvl="1" indent="0">
              <a:buNone/>
            </a:pPr>
            <a:r>
              <a:rPr lang="en-US" altLang="en-US" dirty="0" smtClean="0"/>
              <a:t>D. Guided imagery</a:t>
            </a: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FA0F52C3-FF11-4B32-8253-4BFC2333E855}"/>
              </a:ext>
            </a:extLst>
          </p:cNvPr>
          <p:cNvSpPr>
            <a:spLocks noGrp="1" noChangeArrowheads="1"/>
          </p:cNvSpPr>
          <p:nvPr>
            <p:ph type="title"/>
          </p:nvPr>
        </p:nvSpPr>
        <p:spPr/>
        <p:txBody>
          <a:bodyPr/>
          <a:lstStyle/>
          <a:p>
            <a:r>
              <a:rPr lang="en-US" altLang="en-US" dirty="0" smtClean="0"/>
              <a:t>Somatic Symptom Illnesses #1</a:t>
            </a:r>
            <a:endParaRPr lang="en-US" altLang="en-US" dirty="0"/>
          </a:p>
        </p:txBody>
      </p:sp>
      <p:sp>
        <p:nvSpPr>
          <p:cNvPr id="4099" name="Rectangle 3">
            <a:extLst>
              <a:ext uri="{FF2B5EF4-FFF2-40B4-BE49-F238E27FC236}">
                <a16:creationId xmlns:a16="http://schemas.microsoft.com/office/drawing/2014/main" xmlns="" id="{BD182432-5F35-4F5B-B764-F2FE680804D6}"/>
              </a:ext>
            </a:extLst>
          </p:cNvPr>
          <p:cNvSpPr>
            <a:spLocks noGrp="1" noChangeArrowheads="1"/>
          </p:cNvSpPr>
          <p:nvPr>
            <p:ph type="body" idx="1"/>
          </p:nvPr>
        </p:nvSpPr>
        <p:spPr/>
        <p:txBody>
          <a:bodyPr/>
          <a:lstStyle/>
          <a:p>
            <a:r>
              <a:rPr lang="en-US" altLang="en-US" dirty="0" smtClean="0"/>
              <a:t>Psychosomatic: connection between mind (psyche) and body (soma)</a:t>
            </a:r>
          </a:p>
          <a:p>
            <a:r>
              <a:rPr lang="en-US" altLang="en-US" dirty="0" smtClean="0"/>
              <a:t>Hysteria: multiple physical complaints with no organic basis</a:t>
            </a:r>
          </a:p>
          <a:p>
            <a:pPr lvl="1"/>
            <a:r>
              <a:rPr lang="en-US" altLang="en-US" dirty="0" smtClean="0"/>
              <a:t>Proposal by Freud that people can convert unexpressed emotions into physical symptoms</a:t>
            </a:r>
          </a:p>
          <a:p>
            <a:r>
              <a:rPr lang="en-US" altLang="en-US" dirty="0" smtClean="0"/>
              <a:t>Somatization: transference of mental experiences, states into body symptoms</a:t>
            </a: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45A9C593-D224-4BBA-A812-9943B4BEBF4D}"/>
              </a:ext>
            </a:extLst>
          </p:cNvPr>
          <p:cNvSpPr>
            <a:spLocks noGrp="1" noChangeArrowheads="1"/>
          </p:cNvSpPr>
          <p:nvPr>
            <p:ph type="title"/>
          </p:nvPr>
        </p:nvSpPr>
        <p:spPr/>
        <p:txBody>
          <a:bodyPr/>
          <a:lstStyle/>
          <a:p>
            <a:r>
              <a:rPr lang="en-US" altLang="en-US" dirty="0" smtClean="0"/>
              <a:t>Answer </a:t>
            </a:r>
            <a:r>
              <a:rPr lang="en-US" dirty="0" smtClean="0"/>
              <a:t>to Question #3</a:t>
            </a:r>
            <a:endParaRPr lang="en-US" altLang="en-US" dirty="0"/>
          </a:p>
        </p:txBody>
      </p:sp>
      <p:sp>
        <p:nvSpPr>
          <p:cNvPr id="359427" name="Rectangle 3">
            <a:extLst>
              <a:ext uri="{FF2B5EF4-FFF2-40B4-BE49-F238E27FC236}">
                <a16:creationId xmlns:a16="http://schemas.microsoft.com/office/drawing/2014/main" xmlns="" id="{B86BB931-D54C-4F85-A53E-8688345AF64E}"/>
              </a:ext>
            </a:extLst>
          </p:cNvPr>
          <p:cNvSpPr>
            <a:spLocks noGrp="1" noChangeArrowheads="1"/>
          </p:cNvSpPr>
          <p:nvPr>
            <p:ph type="body" idx="1"/>
          </p:nvPr>
        </p:nvSpPr>
        <p:spPr/>
        <p:txBody>
          <a:bodyPr/>
          <a:lstStyle/>
          <a:p>
            <a:r>
              <a:rPr lang="en-US" dirty="0" smtClean="0"/>
              <a:t>C. Interaction role-playing</a:t>
            </a:r>
          </a:p>
          <a:p>
            <a:r>
              <a:rPr lang="en-US" dirty="0" smtClean="0"/>
              <a:t>Rationale: Interaction role-playing is an example of a problem-focused coping strategy.</a:t>
            </a:r>
          </a:p>
          <a:p>
            <a:pPr lvl="1"/>
            <a:r>
              <a:rPr lang="en-US" dirty="0" smtClean="0"/>
              <a:t>Progressive relaxation, deep breathing, and guided imagery are emotion-focused coping strategies.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xmlns="" id="{B7369F42-9C69-43DD-B3C8-3DBFC0158AA0}"/>
              </a:ext>
            </a:extLst>
          </p:cNvPr>
          <p:cNvSpPr>
            <a:spLocks noGrp="1" noChangeArrowheads="1"/>
          </p:cNvSpPr>
          <p:nvPr>
            <p:ph type="title"/>
          </p:nvPr>
        </p:nvSpPr>
        <p:spPr/>
        <p:txBody>
          <a:bodyPr/>
          <a:lstStyle/>
          <a:p>
            <a:r>
              <a:rPr lang="en-US" altLang="en-US" dirty="0" smtClean="0"/>
              <a:t>Mental Health Promotion </a:t>
            </a:r>
            <a:endParaRPr lang="en-US" altLang="en-US" dirty="0"/>
          </a:p>
        </p:txBody>
      </p:sp>
      <p:sp>
        <p:nvSpPr>
          <p:cNvPr id="26627" name="Rectangle 3">
            <a:extLst>
              <a:ext uri="{FF2B5EF4-FFF2-40B4-BE49-F238E27FC236}">
                <a16:creationId xmlns:a16="http://schemas.microsoft.com/office/drawing/2014/main" xmlns="" id="{BB6A6EDC-277D-46E0-91AE-5AD1A7DE7946}"/>
              </a:ext>
            </a:extLst>
          </p:cNvPr>
          <p:cNvSpPr>
            <a:spLocks noGrp="1" noChangeArrowheads="1"/>
          </p:cNvSpPr>
          <p:nvPr>
            <p:ph type="body" idx="1"/>
          </p:nvPr>
        </p:nvSpPr>
        <p:spPr/>
        <p:txBody>
          <a:bodyPr/>
          <a:lstStyle/>
          <a:p>
            <a:r>
              <a:rPr lang="en-US" altLang="en-US" dirty="0" smtClean="0"/>
              <a:t>Assist clients in dealing directly with emotional issues</a:t>
            </a:r>
          </a:p>
          <a:p>
            <a:r>
              <a:rPr lang="en-US" altLang="en-US" dirty="0" smtClean="0"/>
              <a:t>Assist clients in continuing to gain knowledge about self and emotional needs</a:t>
            </a:r>
          </a:p>
          <a:p>
            <a:r>
              <a:rPr lang="en-US" altLang="en-US" dirty="0" smtClean="0"/>
              <a:t>Cyberchondria</a:t>
            </a:r>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xmlns="" id="{DD24EB43-920B-4E0A-8830-F99DA60098F1}"/>
              </a:ext>
            </a:extLst>
          </p:cNvPr>
          <p:cNvSpPr>
            <a:spLocks noGrp="1" noChangeArrowheads="1"/>
          </p:cNvSpPr>
          <p:nvPr>
            <p:ph type="title"/>
          </p:nvPr>
        </p:nvSpPr>
        <p:spPr/>
        <p:txBody>
          <a:bodyPr/>
          <a:lstStyle/>
          <a:p>
            <a:r>
              <a:rPr lang="en-US" altLang="en-US" dirty="0" smtClean="0"/>
              <a:t>Self-Awareness Issues</a:t>
            </a:r>
            <a:endParaRPr lang="en-US" altLang="en-US" dirty="0"/>
          </a:p>
        </p:txBody>
      </p:sp>
      <p:sp>
        <p:nvSpPr>
          <p:cNvPr id="27651" name="Rectangle 3">
            <a:extLst>
              <a:ext uri="{FF2B5EF4-FFF2-40B4-BE49-F238E27FC236}">
                <a16:creationId xmlns:a16="http://schemas.microsoft.com/office/drawing/2014/main" xmlns="" id="{4CDD75BD-513D-44F0-BAC1-17EDF22D3CF5}"/>
              </a:ext>
            </a:extLst>
          </p:cNvPr>
          <p:cNvSpPr>
            <a:spLocks noGrp="1" noChangeArrowheads="1"/>
          </p:cNvSpPr>
          <p:nvPr>
            <p:ph type="body" idx="1"/>
          </p:nvPr>
        </p:nvSpPr>
        <p:spPr/>
        <p:txBody>
          <a:bodyPr/>
          <a:lstStyle/>
          <a:p>
            <a:r>
              <a:rPr lang="en-US" altLang="en-US" dirty="0" smtClean="0"/>
              <a:t>Deal with feelings of frustration.</a:t>
            </a:r>
          </a:p>
          <a:p>
            <a:r>
              <a:rPr lang="en-US" altLang="en-US" dirty="0" smtClean="0"/>
              <a:t>Be realistic about small successes.</a:t>
            </a:r>
          </a:p>
          <a:p>
            <a:r>
              <a:rPr lang="en-US" altLang="en-US" dirty="0" smtClean="0"/>
              <a:t>Accept client and their continued complaints without being judgmental.</a:t>
            </a:r>
          </a:p>
          <a:p>
            <a:r>
              <a:rPr lang="en-US" altLang="en-US" dirty="0" smtClean="0"/>
              <a:t>Validate client’s feelings.</a:t>
            </a:r>
          </a:p>
          <a:p>
            <a:r>
              <a:rPr lang="en-US" altLang="en-US" dirty="0" smtClean="0"/>
              <a:t>Remember the complaints are not under client’s voluntary control.</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xmlns="" id="{C0C4C773-FB05-4723-BBC2-E6E0AAB23387}"/>
              </a:ext>
            </a:extLst>
          </p:cNvPr>
          <p:cNvSpPr>
            <a:spLocks noGrp="1" noChangeArrowheads="1"/>
          </p:cNvSpPr>
          <p:nvPr>
            <p:ph type="title"/>
          </p:nvPr>
        </p:nvSpPr>
        <p:spPr/>
        <p:txBody>
          <a:bodyPr/>
          <a:lstStyle/>
          <a:p>
            <a:r>
              <a:rPr lang="en-US" altLang="en-US" dirty="0" smtClean="0"/>
              <a:t>Somatic Symptom Illnesses #2</a:t>
            </a:r>
            <a:endParaRPr lang="en-US" altLang="en-US" dirty="0"/>
          </a:p>
        </p:txBody>
      </p:sp>
      <p:sp>
        <p:nvSpPr>
          <p:cNvPr id="5123" name="Rectangle 3">
            <a:extLst>
              <a:ext uri="{FF2B5EF4-FFF2-40B4-BE49-F238E27FC236}">
                <a16:creationId xmlns:a16="http://schemas.microsoft.com/office/drawing/2014/main" xmlns="" id="{FD3344EC-3438-4A4E-9B09-9B70391B2374}"/>
              </a:ext>
            </a:extLst>
          </p:cNvPr>
          <p:cNvSpPr>
            <a:spLocks noGrp="1" noChangeArrowheads="1"/>
          </p:cNvSpPr>
          <p:nvPr>
            <p:ph type="body" idx="1"/>
          </p:nvPr>
        </p:nvSpPr>
        <p:spPr/>
        <p:txBody>
          <a:bodyPr/>
          <a:lstStyle/>
          <a:p>
            <a:r>
              <a:rPr lang="en-US" altLang="en-US" dirty="0" smtClean="0"/>
              <a:t>Three central features</a:t>
            </a:r>
          </a:p>
          <a:p>
            <a:pPr lvl="1"/>
            <a:r>
              <a:rPr lang="en-US" altLang="en-US" dirty="0" smtClean="0"/>
              <a:t>Physical complaints suggest major medical illness but have no demonstrable organic basis.</a:t>
            </a:r>
          </a:p>
          <a:p>
            <a:pPr lvl="1"/>
            <a:r>
              <a:rPr lang="en-US" altLang="en-US" dirty="0" smtClean="0"/>
              <a:t>Psychological factors and conflicts seem important in initiating, exacerbating, and maintaining symptoms.</a:t>
            </a:r>
          </a:p>
          <a:p>
            <a:pPr lvl="1"/>
            <a:r>
              <a:rPr lang="en-US" altLang="en-US" dirty="0" smtClean="0"/>
              <a:t>Symptoms or magnified health concerns are not under client’s conscious control.</a:t>
            </a: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106BF30A-B6C5-4D29-B24D-3DFBB08D953E}"/>
              </a:ext>
            </a:extLst>
          </p:cNvPr>
          <p:cNvSpPr>
            <a:spLocks noGrp="1" noChangeArrowheads="1"/>
          </p:cNvSpPr>
          <p:nvPr>
            <p:ph type="title"/>
          </p:nvPr>
        </p:nvSpPr>
        <p:spPr/>
        <p:txBody>
          <a:bodyPr/>
          <a:lstStyle/>
          <a:p>
            <a:r>
              <a:rPr lang="en-US" altLang="en-US" dirty="0" smtClean="0"/>
              <a:t>Types of Somatic Symptom Illnesses</a:t>
            </a:r>
            <a:endParaRPr lang="en-US" altLang="en-US" dirty="0"/>
          </a:p>
        </p:txBody>
      </p:sp>
      <p:sp>
        <p:nvSpPr>
          <p:cNvPr id="6147" name="Rectangle 3">
            <a:extLst>
              <a:ext uri="{FF2B5EF4-FFF2-40B4-BE49-F238E27FC236}">
                <a16:creationId xmlns:a16="http://schemas.microsoft.com/office/drawing/2014/main" xmlns="" id="{E4472B39-C7AA-4EAF-B28B-9090E31840B6}"/>
              </a:ext>
            </a:extLst>
          </p:cNvPr>
          <p:cNvSpPr>
            <a:spLocks noGrp="1" noChangeArrowheads="1"/>
          </p:cNvSpPr>
          <p:nvPr>
            <p:ph type="body" idx="1"/>
          </p:nvPr>
        </p:nvSpPr>
        <p:spPr/>
        <p:txBody>
          <a:bodyPr/>
          <a:lstStyle/>
          <a:p>
            <a:r>
              <a:rPr lang="en-US" altLang="en-US" dirty="0" smtClean="0"/>
              <a:t>Somatic symptom disorder</a:t>
            </a:r>
          </a:p>
          <a:p>
            <a:r>
              <a:rPr lang="en-US" altLang="en-US" dirty="0" smtClean="0"/>
              <a:t>Conversion disorder</a:t>
            </a:r>
          </a:p>
          <a:p>
            <a:r>
              <a:rPr lang="en-US" altLang="en-US" dirty="0" smtClean="0"/>
              <a:t>Pain disorder</a:t>
            </a:r>
          </a:p>
          <a:p>
            <a:r>
              <a:rPr lang="en-US" altLang="en-US" dirty="0" smtClean="0"/>
              <a:t>Illness anxiety disorder</a:t>
            </a: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xmlns="" id="{BFB4C630-1D90-4EC4-B8C3-BE57BD550598}"/>
              </a:ext>
            </a:extLst>
          </p:cNvPr>
          <p:cNvSpPr>
            <a:spLocks noGrp="1" noChangeArrowheads="1"/>
          </p:cNvSpPr>
          <p:nvPr>
            <p:ph type="title"/>
          </p:nvPr>
        </p:nvSpPr>
        <p:spPr/>
        <p:txBody>
          <a:bodyPr/>
          <a:lstStyle/>
          <a:p>
            <a:r>
              <a:rPr lang="en-US" altLang="en-US" dirty="0" smtClean="0"/>
              <a:t>Onset and Clinical Course</a:t>
            </a:r>
            <a:endParaRPr lang="en-US" altLang="en-US" dirty="0"/>
          </a:p>
        </p:txBody>
      </p:sp>
      <p:sp>
        <p:nvSpPr>
          <p:cNvPr id="8195" name="Rectangle 3">
            <a:extLst>
              <a:ext uri="{FF2B5EF4-FFF2-40B4-BE49-F238E27FC236}">
                <a16:creationId xmlns:a16="http://schemas.microsoft.com/office/drawing/2014/main" xmlns="" id="{39FADCA9-0E4E-4D26-8D3E-55C9361188FE}"/>
              </a:ext>
            </a:extLst>
          </p:cNvPr>
          <p:cNvSpPr>
            <a:spLocks noGrp="1" noChangeArrowheads="1"/>
          </p:cNvSpPr>
          <p:nvPr>
            <p:ph type="body" idx="1"/>
          </p:nvPr>
        </p:nvSpPr>
        <p:spPr/>
        <p:txBody>
          <a:bodyPr/>
          <a:lstStyle/>
          <a:p>
            <a:r>
              <a:rPr lang="en-US" altLang="en-US" dirty="0" smtClean="0"/>
              <a:t>Symptoms often experienced in adolescence; diagnoses may not be made until early adulthood.</a:t>
            </a:r>
          </a:p>
          <a:p>
            <a:r>
              <a:rPr lang="en-US" altLang="en-US" dirty="0" smtClean="0"/>
              <a:t>Either chronic or recurrent</a:t>
            </a:r>
          </a:p>
          <a:p>
            <a:r>
              <a:rPr lang="en-US" altLang="en-US" dirty="0" smtClean="0"/>
              <a:t>Clients go from one physician or clinic to another, or see multiple providers at once, to obtain relief of symptoms.</a:t>
            </a:r>
          </a:p>
          <a:p>
            <a:r>
              <a:rPr lang="en-US" altLang="en-US" dirty="0" smtClean="0"/>
              <a:t>Clients tend to be pessimistic about medical establishment.</a:t>
            </a:r>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xmlns="" id="{227007AB-7158-46EC-8D53-A9C1CB3ABA89}"/>
              </a:ext>
            </a:extLst>
          </p:cNvPr>
          <p:cNvSpPr>
            <a:spLocks noGrp="1" noChangeArrowheads="1"/>
          </p:cNvSpPr>
          <p:nvPr>
            <p:ph type="title"/>
          </p:nvPr>
        </p:nvSpPr>
        <p:spPr/>
        <p:txBody>
          <a:bodyPr/>
          <a:lstStyle/>
          <a:p>
            <a:r>
              <a:rPr lang="en-US" altLang="en-US" dirty="0" smtClean="0"/>
              <a:t>Question #1</a:t>
            </a:r>
            <a:endParaRPr lang="en-US" altLang="en-US" dirty="0"/>
          </a:p>
        </p:txBody>
      </p:sp>
      <p:sp>
        <p:nvSpPr>
          <p:cNvPr id="9219" name="Rectangle 3">
            <a:extLst>
              <a:ext uri="{FF2B5EF4-FFF2-40B4-BE49-F238E27FC236}">
                <a16:creationId xmlns:a16="http://schemas.microsoft.com/office/drawing/2014/main" xmlns="" id="{31E62325-EABA-4F41-8CA4-0CC2B8F2DB6A}"/>
              </a:ext>
            </a:extLst>
          </p:cNvPr>
          <p:cNvSpPr>
            <a:spLocks noGrp="1" noChangeArrowheads="1"/>
          </p:cNvSpPr>
          <p:nvPr>
            <p:ph type="body" idx="1"/>
          </p:nvPr>
        </p:nvSpPr>
        <p:spPr/>
        <p:txBody>
          <a:bodyPr/>
          <a:lstStyle/>
          <a:p>
            <a:r>
              <a:rPr lang="en-US" altLang="en-US" dirty="0" smtClean="0"/>
              <a:t>Is the following statement true or false?</a:t>
            </a:r>
          </a:p>
          <a:p>
            <a:r>
              <a:rPr lang="en-US" altLang="en-US" dirty="0" smtClean="0"/>
              <a:t>A client with a somatic symptom illness is able to voluntarily control the symptoms.</a:t>
            </a:r>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xmlns="" id="{6182318C-668C-4A0F-BEA3-3B5B271890FD}"/>
              </a:ext>
            </a:extLst>
          </p:cNvPr>
          <p:cNvSpPr>
            <a:spLocks noGrp="1" noChangeArrowheads="1"/>
          </p:cNvSpPr>
          <p:nvPr>
            <p:ph type="title"/>
          </p:nvPr>
        </p:nvSpPr>
        <p:spPr/>
        <p:txBody>
          <a:bodyPr/>
          <a:lstStyle/>
          <a:p>
            <a:r>
              <a:rPr lang="en-US" altLang="en-US" dirty="0" smtClean="0"/>
              <a:t>Answer to Question #1</a:t>
            </a:r>
            <a:endParaRPr lang="en-US" altLang="en-US" dirty="0"/>
          </a:p>
        </p:txBody>
      </p:sp>
      <p:sp>
        <p:nvSpPr>
          <p:cNvPr id="10243" name="Rectangle 3">
            <a:extLst>
              <a:ext uri="{FF2B5EF4-FFF2-40B4-BE49-F238E27FC236}">
                <a16:creationId xmlns:a16="http://schemas.microsoft.com/office/drawing/2014/main" xmlns="" id="{C0FDACD5-2290-45E4-BE18-27005B60244F}"/>
              </a:ext>
            </a:extLst>
          </p:cNvPr>
          <p:cNvSpPr>
            <a:spLocks noGrp="1" noChangeArrowheads="1"/>
          </p:cNvSpPr>
          <p:nvPr>
            <p:ph type="body" idx="1"/>
          </p:nvPr>
        </p:nvSpPr>
        <p:spPr/>
        <p:txBody>
          <a:bodyPr/>
          <a:lstStyle/>
          <a:p>
            <a:r>
              <a:rPr lang="en-US" altLang="en-US" dirty="0" smtClean="0"/>
              <a:t>False</a:t>
            </a:r>
          </a:p>
          <a:p>
            <a:r>
              <a:rPr lang="en-US" altLang="en-US" dirty="0" smtClean="0"/>
              <a:t>Rationale: The symptoms of somatic symptom illness are not under the client’s voluntary control. Clients truly experience the symptoms they report. They are not “making it up” or fabricating symptoms. While psychologically, or perhaps even subconsciously, clients need or want attention, the illness is not purposeful, attention-seeking, or overtly manipulative behavior.</a:t>
            </a:r>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DDDE95BF-2369-4B81-BD72-4F2CECDF4463}"/>
              </a:ext>
            </a:extLst>
          </p:cNvPr>
          <p:cNvSpPr>
            <a:spLocks noGrp="1" noChangeArrowheads="1"/>
          </p:cNvSpPr>
          <p:nvPr>
            <p:ph type="title"/>
          </p:nvPr>
        </p:nvSpPr>
        <p:spPr/>
        <p:txBody>
          <a:bodyPr/>
          <a:lstStyle/>
          <a:p>
            <a:r>
              <a:rPr lang="en-US" altLang="en-US" dirty="0" smtClean="0"/>
              <a:t>Related Disorders </a:t>
            </a:r>
            <a:endParaRPr lang="en-US" altLang="en-US" dirty="0"/>
          </a:p>
        </p:txBody>
      </p:sp>
      <p:sp>
        <p:nvSpPr>
          <p:cNvPr id="11267" name="Rectangle 3">
            <a:extLst>
              <a:ext uri="{FF2B5EF4-FFF2-40B4-BE49-F238E27FC236}">
                <a16:creationId xmlns:a16="http://schemas.microsoft.com/office/drawing/2014/main" xmlns="" id="{29D1EA79-AC91-43C9-A7B8-34A52B425E9B}"/>
              </a:ext>
            </a:extLst>
          </p:cNvPr>
          <p:cNvSpPr>
            <a:spLocks noGrp="1" noChangeArrowheads="1"/>
          </p:cNvSpPr>
          <p:nvPr>
            <p:ph type="body" idx="1"/>
          </p:nvPr>
        </p:nvSpPr>
        <p:spPr/>
        <p:txBody>
          <a:bodyPr/>
          <a:lstStyle/>
          <a:p>
            <a:r>
              <a:rPr lang="en-US" altLang="en-US" dirty="0" smtClean="0"/>
              <a:t>Malingering: intentional production of false or grossly exaggerated symptoms; external incentives as motivation</a:t>
            </a:r>
          </a:p>
          <a:p>
            <a:r>
              <a:rPr lang="en-US" altLang="en-US" dirty="0" smtClean="0"/>
              <a:t>Factitious disorder, imposed on self (Munchausen syndrome)</a:t>
            </a:r>
          </a:p>
          <a:p>
            <a:r>
              <a:rPr lang="en-US" altLang="en-US" dirty="0" smtClean="0"/>
              <a:t>Factitious disorder, imposed on others (Munchausen syndrome by proxy)</a:t>
            </a:r>
          </a:p>
          <a:p>
            <a:r>
              <a:rPr lang="en-US" altLang="en-US" dirty="0" smtClean="0"/>
              <a:t>These differ from somatic symptom illnesses, in which there is no voluntary control over symptoms.</a:t>
            </a: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E1CA29CA-00D0-49F8-ACB2-BDC675C170EA}"/>
              </a:ext>
            </a:extLst>
          </p:cNvPr>
          <p:cNvSpPr>
            <a:spLocks noGrp="1" noChangeArrowheads="1"/>
          </p:cNvSpPr>
          <p:nvPr>
            <p:ph type="title"/>
          </p:nvPr>
        </p:nvSpPr>
        <p:spPr/>
        <p:txBody>
          <a:bodyPr/>
          <a:lstStyle/>
          <a:p>
            <a:r>
              <a:rPr lang="en-US" altLang="en-US" dirty="0" smtClean="0"/>
              <a:t>Etiology</a:t>
            </a:r>
            <a:endParaRPr lang="en-US" altLang="en-US" dirty="0"/>
          </a:p>
        </p:txBody>
      </p:sp>
      <p:sp>
        <p:nvSpPr>
          <p:cNvPr id="13315" name="Rectangle 3">
            <a:extLst>
              <a:ext uri="{FF2B5EF4-FFF2-40B4-BE49-F238E27FC236}">
                <a16:creationId xmlns:a16="http://schemas.microsoft.com/office/drawing/2014/main" xmlns="" id="{3657E9B0-3D1A-4356-9A84-F13DFB13C7BD}"/>
              </a:ext>
            </a:extLst>
          </p:cNvPr>
          <p:cNvSpPr>
            <a:spLocks noGrp="1" noChangeArrowheads="1"/>
          </p:cNvSpPr>
          <p:nvPr>
            <p:ph type="body" idx="1"/>
          </p:nvPr>
        </p:nvSpPr>
        <p:spPr/>
        <p:txBody>
          <a:bodyPr/>
          <a:lstStyle/>
          <a:p>
            <a:r>
              <a:rPr lang="en-US" altLang="en-US" dirty="0" smtClean="0"/>
              <a:t>Psychosocial theories</a:t>
            </a:r>
          </a:p>
          <a:p>
            <a:pPr lvl="1"/>
            <a:r>
              <a:rPr lang="en-US" altLang="en-US" dirty="0" smtClean="0"/>
              <a:t>Internalization</a:t>
            </a:r>
          </a:p>
          <a:p>
            <a:pPr lvl="1"/>
            <a:r>
              <a:rPr lang="en-US" altLang="en-US" dirty="0" smtClean="0"/>
              <a:t>Alexithymia</a:t>
            </a:r>
          </a:p>
          <a:p>
            <a:pPr lvl="1"/>
            <a:r>
              <a:rPr lang="en-US" altLang="en-US" dirty="0" smtClean="0"/>
              <a:t>Primary gains: direct internal benefits of being sick—  relief of anxiety, conflict, or distress</a:t>
            </a:r>
          </a:p>
          <a:p>
            <a:pPr lvl="1"/>
            <a:r>
              <a:rPr lang="en-US" altLang="en-US" dirty="0" smtClean="0"/>
              <a:t>Secondary gains: external or personal benefits from others because one is sick—attention and comfort measures</a:t>
            </a:r>
          </a:p>
          <a:p>
            <a:r>
              <a:rPr lang="en-US" altLang="en-US" dirty="0" smtClean="0"/>
              <a:t>Biologic theories</a:t>
            </a:r>
          </a:p>
          <a:p>
            <a:pPr lvl="1"/>
            <a:r>
              <a:rPr lang="en-US" altLang="en-US" dirty="0" smtClean="0"/>
              <a:t>Differences in regulation, interpretation of stimuli</a:t>
            </a:r>
            <a:endParaRPr lang="en-US" altLang="en-US" dirty="0"/>
          </a:p>
        </p:txBody>
      </p:sp>
    </p:spTree>
  </p:cSld>
  <p:clrMapOvr>
    <a:masterClrMapping/>
  </p:clrMapOvr>
</p:sld>
</file>

<file path=ppt/theme/theme1.xml><?xml version="1.0" encoding="utf-8"?>
<a:theme xmlns:a="http://schemas.openxmlformats.org/drawingml/2006/main" name="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LWW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LWW TEMPLAT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LWW 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LWW TEMPLAT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LWW TEMPLAT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LWW TEMPLAT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LWW TEMPLAT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LWW TEMPLAT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G:\Q299xx.LWW\LWW TEMPLATE.ppt</Template>
  <TotalTime>2540</TotalTime>
  <Words>845</Words>
  <Application>Microsoft Office PowerPoint</Application>
  <PresentationFormat>On-screen Show (4:3)</PresentationFormat>
  <Paragraphs>114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LWW TEMPLATE</vt:lpstr>
      <vt:lpstr>Chapter 21   Somatic Symptom Illnesses</vt:lpstr>
      <vt:lpstr>Somatic Symptom Illnesses #1</vt:lpstr>
      <vt:lpstr>Somatic Symptom Illnesses #2</vt:lpstr>
      <vt:lpstr>Types of Somatic Symptom Illnesses</vt:lpstr>
      <vt:lpstr>Onset and Clinical Course</vt:lpstr>
      <vt:lpstr>Question #1</vt:lpstr>
      <vt:lpstr>Answer to Question #1</vt:lpstr>
      <vt:lpstr>Related Disorders </vt:lpstr>
      <vt:lpstr>Etiology</vt:lpstr>
      <vt:lpstr>Cultural Considerations </vt:lpstr>
      <vt:lpstr>Treatment</vt:lpstr>
      <vt:lpstr>Question #2</vt:lpstr>
      <vt:lpstr>Answer to Question #2</vt:lpstr>
      <vt:lpstr>Somatic Symptom Illnesses and Nursing Process Application #1 </vt:lpstr>
      <vt:lpstr>Somatic Symptom Illnesses and Nursing Process Application #2</vt:lpstr>
      <vt:lpstr>Somatic Symptom Illnesses and Nursing Process Application #3</vt:lpstr>
      <vt:lpstr>Somatic Symptom Illnesses and Nursing Process Application #4</vt:lpstr>
      <vt:lpstr>Community-Based Care </vt:lpstr>
      <vt:lpstr>Question #3</vt:lpstr>
      <vt:lpstr>Answer to Question #3</vt:lpstr>
      <vt:lpstr>Mental Health Promotion </vt:lpstr>
      <vt:lpstr>Self-Awareness Issues</vt:lpstr>
    </vt:vector>
  </TitlesOfParts>
  <Company>Wolters Kluwer Health - Lippincott Williams &amp; Wilkins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21: Somatic Symptom Illnesses</dc:title>
  <dc:creator>Dale Gray</dc:creator>
  <cp:lastModifiedBy> </cp:lastModifiedBy>
  <cp:revision>179</cp:revision>
  <cp:lastPrinted>2013-02-13T21:28:00Z</cp:lastPrinted>
  <dcterms:created xsi:type="dcterms:W3CDTF">2001-02-15T19:07:27Z</dcterms:created>
  <dcterms:modified xsi:type="dcterms:W3CDTF">2022-07-21T07:14:58Z</dcterms:modified>
</cp:coreProperties>
</file>